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4"/>
  </p:sldMasterIdLst>
  <p:notesMasterIdLst>
    <p:notesMasterId r:id="rId12"/>
  </p:notesMasterIdLst>
  <p:handoutMasterIdLst>
    <p:handoutMasterId r:id="rId13"/>
  </p:handoutMasterIdLst>
  <p:sldIdLst>
    <p:sldId id="359" r:id="rId5"/>
    <p:sldId id="360" r:id="rId6"/>
    <p:sldId id="325" r:id="rId7"/>
    <p:sldId id="316" r:id="rId8"/>
    <p:sldId id="333" r:id="rId9"/>
    <p:sldId id="334" r:id="rId10"/>
    <p:sldId id="262" r:id="rId11"/>
  </p:sldIdLst>
  <p:sldSz cx="9144000" cy="6858000" type="screen4x3"/>
  <p:notesSz cx="6997700" cy="9271000"/>
  <p:custDataLst>
    <p:tags r:id="rId1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2A0A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90" autoAdjust="0"/>
  </p:normalViewPr>
  <p:slideViewPr>
    <p:cSldViewPr snapToGrid="0">
      <p:cViewPr varScale="1">
        <p:scale>
          <a:sx n="49" d="100"/>
          <a:sy n="49" d="100"/>
        </p:scale>
        <p:origin x="178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9301F5F3-C493-44A0-BDFD-D454C646FB4E}" type="datetimeFigureOut">
              <a:rPr lang="en-US" smtClean="0"/>
              <a:t>10/6/2017</a:t>
            </a:fld>
            <a:endParaRPr lang="en-US" dirty="0"/>
          </a:p>
        </p:txBody>
      </p:sp>
      <p:sp>
        <p:nvSpPr>
          <p:cNvPr id="4" name="Footer Placeholder 3"/>
          <p:cNvSpPr>
            <a:spLocks noGrp="1"/>
          </p:cNvSpPr>
          <p:nvPr>
            <p:ph type="ftr" sz="quarter" idx="2"/>
          </p:nvPr>
        </p:nvSpPr>
        <p:spPr>
          <a:xfrm>
            <a:off x="0" y="8805863"/>
            <a:ext cx="3032125"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988" y="8805863"/>
            <a:ext cx="3032125" cy="465137"/>
          </a:xfrm>
          <a:prstGeom prst="rect">
            <a:avLst/>
          </a:prstGeom>
        </p:spPr>
        <p:txBody>
          <a:bodyPr vert="horz" lIns="91440" tIns="45720" rIns="91440" bIns="45720" rtlCol="0" anchor="b"/>
          <a:lstStyle>
            <a:lvl1pPr algn="r">
              <a:defRPr sz="1200"/>
            </a:lvl1pPr>
          </a:lstStyle>
          <a:p>
            <a:fld id="{30511348-38B2-4CDE-A940-EAF8BE9FDAC5}" type="slidenum">
              <a:rPr lang="en-US" smtClean="0"/>
              <a:t>‹#›</a:t>
            </a:fld>
            <a:endParaRPr lang="en-US" dirty="0"/>
          </a:p>
        </p:txBody>
      </p:sp>
    </p:spTree>
    <p:extLst>
      <p:ext uri="{BB962C8B-B14F-4D97-AF65-F5344CB8AC3E}">
        <p14:creationId xmlns:p14="http://schemas.microsoft.com/office/powerpoint/2010/main" val="4206074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2958" tIns="46479" rIns="92958" bIns="46479"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63988" y="0"/>
            <a:ext cx="3032125" cy="463550"/>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5E47C806-33A9-4823-A014-EF1E467C3E3E}" type="datetimeFigureOut">
              <a:rPr lang="en-US"/>
              <a:pPr>
                <a:defRPr/>
              </a:pPr>
              <a:t>10/6/2017</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2958" tIns="46479" rIns="92958" bIns="464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lIns="92958" tIns="46479" rIns="92958" bIns="46479"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2958" tIns="46479" rIns="92958" bIns="46479" rtlCol="0" anchor="b"/>
          <a:lstStyle>
            <a:lvl1pPr algn="r" fontAlgn="auto">
              <a:spcBef>
                <a:spcPts val="0"/>
              </a:spcBef>
              <a:spcAft>
                <a:spcPts val="0"/>
              </a:spcAft>
              <a:defRPr sz="1200">
                <a:latin typeface="+mn-lt"/>
              </a:defRPr>
            </a:lvl1pPr>
          </a:lstStyle>
          <a:p>
            <a:pPr>
              <a:defRPr/>
            </a:pPr>
            <a:fld id="{E058964B-7171-4EFF-A813-CEB1CD39F878}" type="slidenum">
              <a:rPr lang="en-US"/>
              <a:pPr>
                <a:defRPr/>
              </a:pPr>
              <a:t>‹#›</a:t>
            </a:fld>
            <a:endParaRPr lang="en-US" dirty="0"/>
          </a:p>
        </p:txBody>
      </p:sp>
    </p:spTree>
    <p:extLst>
      <p:ext uri="{BB962C8B-B14F-4D97-AF65-F5344CB8AC3E}">
        <p14:creationId xmlns:p14="http://schemas.microsoft.com/office/powerpoint/2010/main" val="3887276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1200"/>
              </a:spcBef>
            </a:pPr>
            <a:r>
              <a:rPr lang="en-US" sz="1100" dirty="0">
                <a:cs typeface="Arial" charset="0"/>
              </a:rPr>
              <a:t>	Welcome to this program on family preparedness. After this session, you’ll be able to make a family disaster kit, develop a family disaster plan, and be informed about and prepared for typical disasters in your area.</a:t>
            </a:r>
          </a:p>
          <a:p>
            <a:r>
              <a:rPr lang="en-US" sz="1100" dirty="0">
                <a:cs typeface="Arial" charset="0"/>
              </a:rPr>
              <a:t>	This Family Preparedness program is developed by the Extension Disaster Education Network (EDEN) with information from FEMA’s Ready program, the American Red Cross and other sources.</a:t>
            </a:r>
          </a:p>
          <a:p>
            <a:r>
              <a:rPr lang="en-US" sz="1100" b="1" dirty="0">
                <a:cs typeface="Arial" charset="0"/>
              </a:rPr>
              <a:t>	Explain the Extension Service locally and nationally, and EDEN.</a:t>
            </a:r>
          </a:p>
        </p:txBody>
      </p:sp>
      <p:sp>
        <p:nvSpPr>
          <p:cNvPr id="4" name="Slide Number Placeholder 3"/>
          <p:cNvSpPr>
            <a:spLocks noGrp="1"/>
          </p:cNvSpPr>
          <p:nvPr>
            <p:ph type="sldNum" sz="quarter" idx="5"/>
          </p:nvPr>
        </p:nvSpPr>
        <p:spPr/>
        <p:txBody>
          <a:bodyPr/>
          <a:lstStyle/>
          <a:p>
            <a:pPr>
              <a:defRPr/>
            </a:pPr>
            <a:fld id="{DD9DF2D1-ED3C-4D7B-970B-3E5E695433DD}"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63988" y="8805863"/>
            <a:ext cx="3032125" cy="463550"/>
          </a:xfrm>
          <a:prstGeom prst="rect">
            <a:avLst/>
          </a:prstGeom>
          <a:noFill/>
          <a:ln w="9525">
            <a:noFill/>
            <a:miter lim="800000"/>
            <a:headEnd/>
            <a:tailEnd/>
          </a:ln>
        </p:spPr>
        <p:txBody>
          <a:bodyPr lIns="92958" tIns="46479" rIns="92958" bIns="46479" anchor="b"/>
          <a:lstStyle/>
          <a:p>
            <a:pPr algn="r" defTabSz="930275"/>
            <a:fld id="{2C4D1E1C-E220-4030-86FE-8125B3002CCF}" type="slidenum">
              <a:rPr lang="en-US" sz="1200">
                <a:latin typeface="Times New Roman" pitchFamily="18" charset="0"/>
                <a:cs typeface="Times New Roman" pitchFamily="18" charset="0"/>
              </a:rPr>
              <a:pPr algn="r" defTabSz="930275"/>
              <a:t>2</a:t>
            </a:fld>
            <a:endParaRPr lang="en-US" sz="1200" dirty="0">
              <a:latin typeface="Times New Roman" pitchFamily="18" charset="0"/>
              <a:cs typeface="Times New Roman" pitchFamily="18"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	Every day, millions of people wake up, go to work, drop their children off at school, and enjoy leisure time with family and friends, following daily routines and schedules. However, when the unexpected does happen, routines change drastically, and people are suddenly aware of how fragile their lives can be. (FEMA IS 7: A Citizen's Guide to Disaster Assistance)</a:t>
            </a:r>
            <a:endParaRPr kumimoji="0" lang="en-US" sz="1100" b="0" i="0" u="none" strike="noStrike" kern="1200" cap="none" spc="0" normalizeH="0" baseline="0" noProof="0" dirty="0">
              <a:ln>
                <a:noFill/>
              </a:ln>
              <a:solidFill>
                <a:prstClr val="black"/>
              </a:solidFill>
              <a:effectLst/>
              <a:uLnTx/>
              <a:uFillTx/>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Arial" charset="0"/>
              </a:rPr>
              <a:t>	Disasters disrupt hundreds of thousands of lives and cost millions of dollars every year. Each disaster has lasting effects on both people and property. Yet fewer than 40% of American families have any kind of preparedness plan. Individuals and families need accurate information to prepare for possible disasters. Are you ready? (www.ready.gov and www.redcross.org/BeRedCrossReady)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dirty="0">
                <a:cs typeface="Arial" charset="0"/>
              </a:rPr>
              <a:t>	Group Discussion: What are some possible disasters in your area? What would your family do if you had to evacuate your home? If you had to shelter in place? Why should you prepare?</a:t>
            </a:r>
          </a:p>
        </p:txBody>
      </p:sp>
      <p:sp>
        <p:nvSpPr>
          <p:cNvPr id="4" name="Slide Number Placeholder 3"/>
          <p:cNvSpPr>
            <a:spLocks noGrp="1"/>
          </p:cNvSpPr>
          <p:nvPr>
            <p:ph type="sldNum" sz="quarter" idx="5"/>
          </p:nvPr>
        </p:nvSpPr>
        <p:spPr/>
        <p:txBody>
          <a:bodyPr/>
          <a:lstStyle/>
          <a:p>
            <a:pPr>
              <a:defRPr/>
            </a:pPr>
            <a:fld id="{3142E4ED-A633-47DA-8C3C-3AC052107C1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	Being prepared and having a plan can reduce fear and anxiety before and during a disaster. What people do before a disaster also can make a dramatic difference in their ability to cope with and recover from a disaster, as well as their ability to protect other household members and family possessions from avoidable losses. (FEMA IS 7: A Citizen's Guide to Disaster Assistance)</a:t>
            </a:r>
          </a:p>
        </p:txBody>
      </p:sp>
      <p:sp>
        <p:nvSpPr>
          <p:cNvPr id="4" name="Slide Number Placeholder 3"/>
          <p:cNvSpPr>
            <a:spLocks noGrp="1"/>
          </p:cNvSpPr>
          <p:nvPr>
            <p:ph type="sldNum" sz="quarter" idx="5"/>
          </p:nvPr>
        </p:nvSpPr>
        <p:spPr/>
        <p:txBody>
          <a:bodyPr/>
          <a:lstStyle/>
          <a:p>
            <a:pPr>
              <a:defRPr/>
            </a:pPr>
            <a:fld id="{DA944935-43F1-4703-95C9-986AC00E4ED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	Disasters can range from inconvenient to devastating, but taking some simple preparedness steps in advance can minimize their impact and make a big difference in ensuring the safety and well-being of individuals, families, businesses and communities.</a:t>
            </a:r>
          </a:p>
          <a:p>
            <a:r>
              <a:rPr lang="en-US" sz="1100" dirty="0"/>
              <a:t>	Unfortunately, some communities learn how to prepare for a disaster and reduce its effects only </a:t>
            </a:r>
            <a:r>
              <a:rPr lang="en-US" sz="1100" i="1" dirty="0"/>
              <a:t>after</a:t>
            </a:r>
            <a:r>
              <a:rPr lang="en-US" sz="1100" dirty="0"/>
              <a:t> having experienced one. It is then that they make major improvements in emergency plans, operational procedures, mitigation planning and family preparedness activities to strengthen their defenses. But it is essential to begin planning </a:t>
            </a:r>
            <a:r>
              <a:rPr lang="en-US" sz="1100" i="1" dirty="0"/>
              <a:t>before </a:t>
            </a:r>
            <a:r>
              <a:rPr lang="en-US" sz="1100" dirty="0"/>
              <a:t>a disaster occurs. This program explains how planning and preparing now can reduce the effects of future disasters and the need for assistance</a:t>
            </a:r>
            <a:r>
              <a:rPr lang="en-US" sz="1100" i="1" dirty="0"/>
              <a:t>. </a:t>
            </a:r>
            <a:r>
              <a:rPr lang="en-US" sz="1100" dirty="0"/>
              <a:t>(FEMA IS 7: A Citizen's Guide to Disaster Assistance)</a:t>
            </a:r>
            <a:endParaRPr lang="en-US" sz="1100" i="1" dirty="0"/>
          </a:p>
        </p:txBody>
      </p:sp>
      <p:sp>
        <p:nvSpPr>
          <p:cNvPr id="4" name="Slide Number Placeholder 3"/>
          <p:cNvSpPr>
            <a:spLocks noGrp="1"/>
          </p:cNvSpPr>
          <p:nvPr>
            <p:ph type="sldNum" sz="quarter" idx="5"/>
          </p:nvPr>
        </p:nvSpPr>
        <p:spPr/>
        <p:txBody>
          <a:bodyPr/>
          <a:lstStyle/>
          <a:p>
            <a:pPr>
              <a:defRPr/>
            </a:pPr>
            <a:fld id="{BB967EEA-4670-40A1-8816-56FCFA8069E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	Although some extra planning is necessary, you don’t have to do this alone. In addition to the education you are about to receive, other resources also can help you with your family preparedness plan. A few are listed here.</a:t>
            </a:r>
          </a:p>
        </p:txBody>
      </p:sp>
      <p:sp>
        <p:nvSpPr>
          <p:cNvPr id="4" name="Slide Number Placeholder 3"/>
          <p:cNvSpPr>
            <a:spLocks noGrp="1"/>
          </p:cNvSpPr>
          <p:nvPr>
            <p:ph type="sldNum" sz="quarter" idx="5"/>
          </p:nvPr>
        </p:nvSpPr>
        <p:spPr/>
        <p:txBody>
          <a:bodyPr/>
          <a:lstStyle/>
          <a:p>
            <a:pPr>
              <a:defRPr/>
            </a:pPr>
            <a:fld id="{E0DD828D-0950-44D1-87D1-D9632B3206E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41F0FD-1866-40CB-AD91-377E9DD33B21}" type="slidenum">
              <a:rPr lang="en-US" smtClean="0">
                <a:latin typeface="Times New Roman" pitchFamily="18" charset="0"/>
                <a:cs typeface="Times New Roman" pitchFamily="18" charset="0"/>
              </a:rPr>
              <a:pPr fontAlgn="base">
                <a:spcBef>
                  <a:spcPct val="0"/>
                </a:spcBef>
                <a:spcAft>
                  <a:spcPct val="0"/>
                </a:spcAft>
              </a:pPr>
              <a:t>7</a:t>
            </a:fld>
            <a:endParaRPr lang="en-US" dirty="0">
              <a:latin typeface="Times New Roman" pitchFamily="18" charset="0"/>
              <a:cs typeface="Times New Roman" pitchFamily="18"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a:cs typeface="Arial" charset="0"/>
              </a:rPr>
              <a:t>	To help provide structure in how you can prepare, FEMA, the American Red Cross and other organizations encourage individuals and families to get a kit, make a plan, be informed and get involved. We will discuss each of these steps to preparedness.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extension.org/flood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152372" y="2540173"/>
            <a:ext cx="5334813" cy="895910"/>
          </a:xfrm>
        </p:spPr>
        <p:txBody>
          <a:bodyPr anchor="t">
            <a:noAutofit/>
          </a:bodyPr>
          <a:lstStyle>
            <a:lvl1pPr algn="l">
              <a:defRPr sz="5400">
                <a:solidFill>
                  <a:srgbClr val="FFFFFF"/>
                </a:solidFill>
                <a:latin typeface="Calibri"/>
                <a:cs typeface="Calibri"/>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fld id="{8232FB77-546F-6140-9907-1008A373849B}" type="datetime1">
              <a:rPr lang="en-US" smtClean="0"/>
              <a:pPr>
                <a:defRPr/>
              </a:pPr>
              <a:t>10/6/2017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A68AE5D-9F2B-2C4F-BBDC-02F81930A87C}" type="slidenum">
              <a:rPr lang="en-US" smtClean="0"/>
              <a:pPr>
                <a:defRPr/>
              </a:pPr>
              <a:t>‹#›</a:t>
            </a:fld>
            <a:endParaRPr lang="en-US" dirty="0"/>
          </a:p>
        </p:txBody>
      </p:sp>
      <p:pic>
        <p:nvPicPr>
          <p:cNvPr id="6" name="Picture 5"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691" y="2240755"/>
            <a:ext cx="3190738" cy="1867645"/>
          </a:xfrm>
          <a:prstGeom prst="rect">
            <a:avLst/>
          </a:prstGeom>
        </p:spPr>
      </p:pic>
      <p:sp>
        <p:nvSpPr>
          <p:cNvPr id="7" name="Subtitle 6"/>
          <p:cNvSpPr>
            <a:spLocks noGrp="1"/>
          </p:cNvSpPr>
          <p:nvPr>
            <p:ph type="subTitle" idx="1" hasCustomPrompt="1"/>
          </p:nvPr>
        </p:nvSpPr>
        <p:spPr>
          <a:xfrm>
            <a:off x="4152372" y="3436083"/>
            <a:ext cx="4321474" cy="877824"/>
          </a:xfrm>
        </p:spPr>
        <p:txBody>
          <a:bodyPr>
            <a:normAutofit/>
          </a:bodyPr>
          <a:lstStyle>
            <a:lvl1pPr marL="0" indent="0">
              <a:buNone/>
              <a:defRPr baseline="0">
                <a:solidFill>
                  <a:schemeClr val="tx2"/>
                </a:solidFill>
              </a:defRPr>
            </a:lvl1pPr>
          </a:lstStyle>
          <a:p>
            <a:pPr algn="l"/>
            <a:r>
              <a:rPr lang="en-US">
                <a:solidFill>
                  <a:srgbClr val="FFFEF2"/>
                </a:solidFill>
                <a:effectLst/>
                <a:latin typeface="Calibri"/>
                <a:cs typeface="Calibri"/>
              </a:rPr>
              <a:t>Presenter and location of presentation</a:t>
            </a:r>
          </a:p>
        </p:txBody>
      </p:sp>
    </p:spTree>
    <p:extLst>
      <p:ext uri="{BB962C8B-B14F-4D97-AF65-F5344CB8AC3E}">
        <p14:creationId xmlns:p14="http://schemas.microsoft.com/office/powerpoint/2010/main" val="265506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 Column Right Image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4805082"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
        <p:nvSpPr>
          <p:cNvPr id="11" name="Title 1"/>
          <p:cNvSpPr>
            <a:spLocks noGrp="1"/>
          </p:cNvSpPr>
          <p:nvPr>
            <p:ph type="title"/>
          </p:nvPr>
        </p:nvSpPr>
        <p:spPr>
          <a:xfrm>
            <a:off x="641103" y="969264"/>
            <a:ext cx="3657600" cy="1161288"/>
          </a:xfrm>
        </p:spPr>
        <p:txBody>
          <a:bodyPr anchor="b">
            <a:noAutofit/>
          </a:bodyPr>
          <a:lstStyle>
            <a:lvl1pPr algn="l">
              <a:defRPr sz="3600" b="0" kern="1200">
                <a:solidFill>
                  <a:srgbClr val="FFFEF2"/>
                </a:solidFill>
                <a:effectLst/>
                <a:latin typeface="+mj-lt"/>
                <a:ea typeface="+mj-ea"/>
                <a:cs typeface="+mj-cs"/>
              </a:defRPr>
            </a:lvl1pPr>
          </a:lstStyle>
          <a:p>
            <a:r>
              <a:rPr lang="en-US"/>
              <a:t>Click to edit Master title style</a:t>
            </a:r>
            <a:endParaRPr/>
          </a:p>
        </p:txBody>
      </p:sp>
      <p:sp>
        <p:nvSpPr>
          <p:cNvPr id="12" name="Text Placeholder 3"/>
          <p:cNvSpPr>
            <a:spLocks noGrp="1"/>
          </p:cNvSpPr>
          <p:nvPr>
            <p:ph type="body" sz="half" idx="2"/>
          </p:nvPr>
        </p:nvSpPr>
        <p:spPr>
          <a:xfrm>
            <a:off x="658352" y="2130552"/>
            <a:ext cx="3657600" cy="3584448"/>
          </a:xfrm>
        </p:spPr>
        <p:txBody>
          <a:bodyPr vert="horz" lIns="91440" tIns="45720" rIns="91440" bIns="45720" rtlCol="0">
            <a:normAutofit/>
          </a:bodyPr>
          <a:lstStyle>
            <a:lvl1pPr marL="0" indent="0">
              <a:spcBef>
                <a:spcPts val="1000"/>
              </a:spcBef>
              <a:buNone/>
              <a:defRPr sz="2400" kern="1200">
                <a:solidFill>
                  <a:srgbClr val="FFFEF2"/>
                </a:solidFill>
                <a:effectLst/>
                <a:latin typeface="Calibri"/>
                <a:ea typeface="+mn-ea"/>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Tree>
    <p:extLst>
      <p:ext uri="{BB962C8B-B14F-4D97-AF65-F5344CB8AC3E}">
        <p14:creationId xmlns:p14="http://schemas.microsoft.com/office/powerpoint/2010/main" val="408348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Image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658813" y="2057694"/>
            <a:ext cx="7797800" cy="411973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691B8312-6E10-4042-8716-3CD2FC933D12}" type="datetime1">
              <a:rPr lang="en-US" smtClean="0"/>
              <a:pPr>
                <a:defRPr/>
              </a:pPr>
              <a:t>10/6/2017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66283940-8F0A-E94F-8FA9-8E7E6974F3B8}" type="slidenum">
              <a:rPr lang="en-US" smtClean="0"/>
              <a:pPr>
                <a:defRPr/>
              </a:pPr>
              <a:t>‹#›</a:t>
            </a:fld>
            <a:endParaRPr lang="en-US" dirty="0"/>
          </a:p>
        </p:txBody>
      </p:sp>
    </p:spTree>
    <p:extLst>
      <p:ext uri="{BB962C8B-B14F-4D97-AF65-F5344CB8AC3E}">
        <p14:creationId xmlns:p14="http://schemas.microsoft.com/office/powerpoint/2010/main" val="8741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l Picture">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71998"/>
            <a:ext cx="9241692" cy="6998383"/>
          </a:xfrm>
          <a:solidFill>
            <a:schemeClr val="bg1">
              <a:lumMod val="75000"/>
              <a:lumOff val="25000"/>
            </a:schemeClr>
          </a:solidFill>
          <a:ln w="88900">
            <a:no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224231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ix Images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62281"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8232FB77-546F-6140-9907-1008A373849B}"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A68AE5D-9F2B-2C4F-BBDC-02F81930A87C}" type="slidenum">
              <a:rPr lang="en-US" smtClean="0"/>
              <a:pPr>
                <a:defRPr/>
              </a:pPr>
              <a:t>‹#›</a:t>
            </a:fld>
            <a:endParaRPr lang="en-US" dirty="0"/>
          </a:p>
        </p:txBody>
      </p:sp>
      <p:sp>
        <p:nvSpPr>
          <p:cNvPr id="11" name="Picture Placeholder 2"/>
          <p:cNvSpPr>
            <a:spLocks noGrp="1"/>
          </p:cNvSpPr>
          <p:nvPr>
            <p:ph type="pic" idx="13"/>
          </p:nvPr>
        </p:nvSpPr>
        <p:spPr>
          <a:xfrm>
            <a:off x="662281"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6" name="Picture Placeholder 2"/>
          <p:cNvSpPr>
            <a:spLocks noGrp="1"/>
          </p:cNvSpPr>
          <p:nvPr>
            <p:ph type="pic" idx="14"/>
          </p:nvPr>
        </p:nvSpPr>
        <p:spPr>
          <a:xfrm>
            <a:off x="3341935"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7" name="Picture Placeholder 2"/>
          <p:cNvSpPr>
            <a:spLocks noGrp="1"/>
          </p:cNvSpPr>
          <p:nvPr>
            <p:ph type="pic" idx="15"/>
          </p:nvPr>
        </p:nvSpPr>
        <p:spPr>
          <a:xfrm>
            <a:off x="3341935"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8" name="Picture Placeholder 2"/>
          <p:cNvSpPr>
            <a:spLocks noGrp="1"/>
          </p:cNvSpPr>
          <p:nvPr>
            <p:ph type="pic" idx="16"/>
          </p:nvPr>
        </p:nvSpPr>
        <p:spPr>
          <a:xfrm>
            <a:off x="6021589"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9" name="Picture Placeholder 2"/>
          <p:cNvSpPr>
            <a:spLocks noGrp="1"/>
          </p:cNvSpPr>
          <p:nvPr>
            <p:ph type="pic" idx="17"/>
          </p:nvPr>
        </p:nvSpPr>
        <p:spPr>
          <a:xfrm>
            <a:off x="6021589"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3" name="Title 1"/>
          <p:cNvSpPr txBox="1">
            <a:spLocks/>
          </p:cNvSpPr>
          <p:nvPr/>
        </p:nvSpPr>
        <p:spPr>
          <a:xfrm>
            <a:off x="685800" y="121023"/>
            <a:ext cx="7770813"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000" kern="1200">
                <a:solidFill>
                  <a:srgbClr val="FFFFFF"/>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788248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RL Screen Shot">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71998"/>
            <a:ext cx="9241692" cy="6998383"/>
          </a:xfrm>
          <a:solidFill>
            <a:schemeClr val="bg1">
              <a:lumMod val="75000"/>
              <a:lumOff val="25000"/>
            </a:schemeClr>
          </a:solidFill>
          <a:ln w="88900">
            <a:no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3" name="TextBox 2">
            <a:hlinkClick r:id="rId2"/>
          </p:cNvPr>
          <p:cNvSpPr txBox="1"/>
          <p:nvPr/>
        </p:nvSpPr>
        <p:spPr>
          <a:xfrm>
            <a:off x="-105829" y="4984215"/>
            <a:ext cx="9454140" cy="707886"/>
          </a:xfrm>
          <a:prstGeom prst="rect">
            <a:avLst/>
          </a:prstGeom>
          <a:solidFill>
            <a:schemeClr val="bg1">
              <a:lumMod val="85000"/>
              <a:lumOff val="1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US" sz="2000" dirty="0">
              <a:solidFill>
                <a:schemeClr val="tx1"/>
              </a:solidFill>
              <a:latin typeface="Calisto MT (Body)"/>
              <a:cs typeface="Calisto MT (Body)"/>
            </a:endParaRPr>
          </a:p>
          <a:p>
            <a:pPr algn="ctr"/>
            <a:endParaRPr lang="en-US" sz="2000" dirty="0">
              <a:solidFill>
                <a:schemeClr val="tx1"/>
              </a:solidFill>
              <a:latin typeface="Calisto MT (Body)"/>
              <a:cs typeface="Calisto MT (Body)"/>
            </a:endParaRPr>
          </a:p>
        </p:txBody>
      </p:sp>
      <p:sp>
        <p:nvSpPr>
          <p:cNvPr id="4" name="Title 1"/>
          <p:cNvSpPr txBox="1">
            <a:spLocks/>
          </p:cNvSpPr>
          <p:nvPr/>
        </p:nvSpPr>
        <p:spPr>
          <a:xfrm>
            <a:off x="685800" y="4600821"/>
            <a:ext cx="7770813"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000" kern="1200">
                <a:solidFill>
                  <a:srgbClr val="FFFFFF"/>
                </a:solidFill>
                <a:effectLst/>
                <a:latin typeface="+mj-lt"/>
                <a:ea typeface="+mj-ea"/>
                <a:cs typeface="+mj-cs"/>
              </a:defRPr>
            </a:lvl1pPr>
          </a:lstStyle>
          <a:p>
            <a:r>
              <a:rPr lang="en-US" dirty="0">
                <a:latin typeface="Calibri"/>
                <a:cs typeface="Calibri"/>
              </a:rPr>
              <a:t>YOUR URL HERE</a:t>
            </a:r>
          </a:p>
        </p:txBody>
      </p:sp>
    </p:spTree>
    <p:extLst>
      <p:ext uri="{BB962C8B-B14F-4D97-AF65-F5344CB8AC3E}">
        <p14:creationId xmlns:p14="http://schemas.microsoft.com/office/powerpoint/2010/main" val="33036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Opening Slide">
    <p:spTree>
      <p:nvGrpSpPr>
        <p:cNvPr id="1" name=""/>
        <p:cNvGrpSpPr/>
        <p:nvPr/>
      </p:nvGrpSpPr>
      <p:grpSpPr>
        <a:xfrm>
          <a:off x="0" y="0"/>
          <a:ext cx="0" cy="0"/>
          <a:chOff x="0" y="0"/>
          <a:chExt cx="0" cy="0"/>
        </a:xfrm>
      </p:grpSpPr>
      <p:pic>
        <p:nvPicPr>
          <p:cNvPr id="4" name="Picture 3"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8866" y="1595800"/>
            <a:ext cx="4516958" cy="2643926"/>
          </a:xfrm>
          <a:prstGeom prst="rect">
            <a:avLst/>
          </a:prstGeom>
        </p:spPr>
      </p:pic>
      <p:sp>
        <p:nvSpPr>
          <p:cNvPr id="6" name="TextBox 5"/>
          <p:cNvSpPr txBox="1"/>
          <p:nvPr/>
        </p:nvSpPr>
        <p:spPr>
          <a:xfrm>
            <a:off x="743025" y="5551580"/>
            <a:ext cx="7641899" cy="369332"/>
          </a:xfrm>
          <a:prstGeom prst="rect">
            <a:avLst/>
          </a:prstGeom>
          <a:noFill/>
        </p:spPr>
        <p:txBody>
          <a:bodyPr wrap="none" rtlCol="0">
            <a:spAutoFit/>
          </a:bodyPr>
          <a:lstStyle/>
          <a:p>
            <a:pPr algn="ctr"/>
            <a:r>
              <a:rPr lang="en-US" sz="1800" baseline="0" dirty="0">
                <a:solidFill>
                  <a:srgbClr val="FFFEF2"/>
                </a:solidFill>
                <a:latin typeface="Avenir Book"/>
                <a:cs typeface="Avenir Book"/>
              </a:rPr>
              <a:t>EDUCATOR FOCUSED </a:t>
            </a:r>
            <a:r>
              <a:rPr lang="en-US" sz="1800" baseline="0" dirty="0">
                <a:solidFill>
                  <a:srgbClr val="FFFEF2"/>
                </a:solidFill>
                <a:latin typeface="Wingdings"/>
                <a:ea typeface="Wingdings"/>
                <a:cs typeface="Wingdings"/>
                <a:sym typeface="Wingdings"/>
              </a:rPr>
              <a:t></a:t>
            </a:r>
            <a:r>
              <a:rPr lang="en-US" sz="1800" baseline="0" dirty="0">
                <a:solidFill>
                  <a:srgbClr val="FFFEF2"/>
                </a:solidFill>
                <a:latin typeface="Avenir Book"/>
                <a:cs typeface="Avenir Book"/>
              </a:rPr>
              <a:t> </a:t>
            </a:r>
            <a:r>
              <a:rPr lang="en-US" sz="1800" dirty="0">
                <a:solidFill>
                  <a:srgbClr val="FFFEF2"/>
                </a:solidFill>
                <a:latin typeface="Avenir Book"/>
                <a:cs typeface="Avenir Book"/>
              </a:rPr>
              <a:t>SHARED</a:t>
            </a:r>
            <a:r>
              <a:rPr lang="en-US" sz="1800" baseline="0" dirty="0">
                <a:solidFill>
                  <a:srgbClr val="FFFEF2"/>
                </a:solidFill>
                <a:latin typeface="Avenir Book"/>
                <a:cs typeface="Avenir Book"/>
              </a:rPr>
              <a:t> RESOURCES </a:t>
            </a:r>
            <a:r>
              <a:rPr lang="en-US" sz="1800" baseline="0" dirty="0">
                <a:solidFill>
                  <a:srgbClr val="FFFEF2"/>
                </a:solidFill>
                <a:latin typeface="Wingdings"/>
                <a:ea typeface="Wingdings"/>
                <a:cs typeface="Wingdings"/>
                <a:sym typeface="Wingdings"/>
              </a:rPr>
              <a:t></a:t>
            </a:r>
            <a:r>
              <a:rPr lang="en-US" sz="1800" baseline="0" dirty="0">
                <a:solidFill>
                  <a:srgbClr val="FFFEF2"/>
                </a:solidFill>
                <a:latin typeface="Avenir Book"/>
                <a:cs typeface="Avenir Book"/>
              </a:rPr>
              <a:t> COLLABORATIVE</a:t>
            </a:r>
            <a:endParaRPr lang="en-US" sz="1800" dirty="0">
              <a:solidFill>
                <a:srgbClr val="FFFEF2"/>
              </a:solidFill>
              <a:latin typeface="Avenir Book"/>
              <a:cs typeface="Avenir Book"/>
            </a:endParaRPr>
          </a:p>
        </p:txBody>
      </p:sp>
    </p:spTree>
    <p:extLst>
      <p:ext uri="{BB962C8B-B14F-4D97-AF65-F5344CB8AC3E}">
        <p14:creationId xmlns:p14="http://schemas.microsoft.com/office/powerpoint/2010/main" val="268357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Tex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0" y="1869141"/>
            <a:ext cx="7770813" cy="335981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91B8312-6E10-4042-8716-3CD2FC933D12}" type="datetime1">
              <a:rPr lang="en-US" smtClean="0"/>
              <a:pPr>
                <a:defRPr/>
              </a:pPr>
              <a:t>10/6/2017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283940-8F0A-E94F-8FA9-8E7E6974F3B8}"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97288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Title Two Columns Subtitles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marL="2398713" indent="-336550">
              <a:defRPr sz="1600"/>
            </a:lvl8pPr>
            <a:lvl9pPr marL="2398713" indent="-3365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45526" y="2438400"/>
            <a:ext cx="3611880" cy="28019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marL="2398713" indent="-336550">
              <a:defRPr sz="1600"/>
            </a:lvl8pPr>
            <a:lvl9pPr marL="2398713" indent="-3365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a:solidFill>
                  <a:srgbClr val="FFFEF2"/>
                </a:solidFill>
              </a:defRPr>
            </a:lvl1pPr>
          </a:lstStyle>
          <a:p>
            <a:pPr>
              <a:defRPr/>
            </a:pPr>
            <a:fld id="{5874E473-D925-3D4E-9838-B4A32E936E71}" type="datetime1">
              <a:rPr lang="en-US" smtClean="0"/>
              <a:pPr>
                <a:defRPr/>
              </a:pPr>
              <a:t>10/6/2017</a:t>
            </a:fld>
            <a:endParaRPr lang="en-US" dirty="0"/>
          </a:p>
        </p:txBody>
      </p:sp>
      <p:sp>
        <p:nvSpPr>
          <p:cNvPr id="8" name="Footer Placeholder 7"/>
          <p:cNvSpPr>
            <a:spLocks noGrp="1"/>
          </p:cNvSpPr>
          <p:nvPr>
            <p:ph type="ftr" sz="quarter" idx="11"/>
          </p:nvPr>
        </p:nvSpPr>
        <p:spPr/>
        <p:txBody>
          <a:bodyPr/>
          <a:lstStyle>
            <a:lvl1pPr>
              <a:defRPr>
                <a:solidFill>
                  <a:srgbClr val="FFFEF2"/>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solidFill>
                  <a:srgbClr val="FFFEF2"/>
                </a:solidFill>
              </a:defRPr>
            </a:lvl1pPr>
          </a:lstStyle>
          <a:p>
            <a:pPr>
              <a:defRPr/>
            </a:pPr>
            <a:fld id="{CE421CEE-34F2-B548-B6FA-1458E64262DB}" type="slidenum">
              <a:rPr lang="en-US" smtClean="0"/>
              <a:pPr>
                <a:defRPr/>
              </a:pPr>
              <a:t>‹#›</a:t>
            </a:fld>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pic>
        <p:nvPicPr>
          <p:cNvPr id="12" name="Picture 11"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407687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Left Picture Right Title LOGO">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a:ln>
            <a:solidFill>
              <a:srgbClr val="FFFEF2"/>
            </a:solidFill>
          </a:ln>
        </p:spPr>
        <p:txBody>
          <a:bodyPr anchor="b">
            <a:noAutofit/>
          </a:bodyPr>
          <a:lstStyle>
            <a:lvl1pPr algn="l">
              <a:defRPr sz="3600" b="0" kern="1200">
                <a:solidFill>
                  <a:srgbClr val="FFFEF2"/>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99853" y="2130552"/>
            <a:ext cx="3657600" cy="3086963"/>
          </a:xfrm>
          <a:ln>
            <a:solidFill>
              <a:srgbClr val="FFFEF2"/>
            </a:solidFill>
          </a:ln>
        </p:spPr>
        <p:txBody>
          <a:bodyPr vert="horz" lIns="91440" tIns="45720" rIns="91440" bIns="45720" rtlCol="0">
            <a:normAutofit/>
          </a:bodyPr>
          <a:lstStyle>
            <a:lvl1pPr marL="0" indent="0">
              <a:spcBef>
                <a:spcPts val="1000"/>
              </a:spcBef>
              <a:buNone/>
              <a:defRPr sz="18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61604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9F02EF43-B848-394A-985C-DFB7B110B064}" type="datetime1">
              <a:rPr lang="en-US" smtClean="0"/>
              <a:pPr>
                <a:defRPr/>
              </a:pPr>
              <a:t>10/6/2017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0DAA7C-3B7D-0C4B-991B-0ACE559EF067}" type="slidenum">
              <a:rPr lang="en-US" smtClean="0"/>
              <a:pPr>
                <a:defRPr/>
              </a:pPr>
              <a:t>‹#›</a:t>
            </a:fld>
            <a:endParaRPr lang="en-US" dirty="0"/>
          </a:p>
        </p:txBody>
      </p:sp>
      <p:pic>
        <p:nvPicPr>
          <p:cNvPr id="6" name="Picture 5"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239015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Tex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1pPr marL="342900" indent="-342900">
              <a:buFont typeface="Arial" panose="020B0604020202020204" pitchFamily="34" charset="0"/>
              <a:buChar char="•"/>
              <a:defRPr>
                <a:solidFill>
                  <a:srgbClr val="FFFFFF"/>
                </a:solidFill>
              </a:defRPr>
            </a:lvl1pPr>
            <a:lvl2pPr marL="685800" indent="-336550">
              <a:buSzPct val="80000"/>
              <a:buFont typeface="Arial" panose="020B0604020202020204" pitchFamily="34" charset="0"/>
              <a:buChar char="•"/>
              <a:defRPr>
                <a:solidFill>
                  <a:srgbClr val="FFFFFF"/>
                </a:solidFill>
              </a:defRPr>
            </a:lvl2pPr>
            <a:lvl3pPr marL="1035050" indent="-349250">
              <a:buSzPct val="75000"/>
              <a:buFont typeface="Arial" panose="020B0604020202020204" pitchFamily="34" charset="0"/>
              <a:buChar char="•"/>
              <a:defRPr>
                <a:solidFill>
                  <a:srgbClr val="FFFFFF"/>
                </a:solidFill>
              </a:defRPr>
            </a:lvl3pPr>
            <a:lvl4pPr marL="1371600" indent="-336550">
              <a:buSzPct val="75000"/>
              <a:buFont typeface="Arial" panose="020B0604020202020204" pitchFamily="34" charset="0"/>
              <a:buChar char="•"/>
              <a:defRPr>
                <a:solidFill>
                  <a:srgbClr val="FFFFFF"/>
                </a:solidFill>
              </a:defRPr>
            </a:lvl4pPr>
            <a:lvl5pPr>
              <a:buSzPct val="55000"/>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691B8312-6E10-4042-8716-3CD2FC933D12}" type="datetime1">
              <a:rPr lang="en-US" smtClean="0"/>
              <a:pPr>
                <a:defRPr/>
              </a:pPr>
              <a:t>10/6/2017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66283940-8F0A-E94F-8FA9-8E7E6974F3B8}" type="slidenum">
              <a:rPr lang="en-US" smtClean="0"/>
              <a:pPr>
                <a:defRPr/>
              </a:pPr>
              <a:t>‹#›</a:t>
            </a:fld>
            <a:endParaRPr lang="en-US" dirty="0"/>
          </a:p>
        </p:txBody>
      </p:sp>
    </p:spTree>
    <p:extLst>
      <p:ext uri="{BB962C8B-B14F-4D97-AF65-F5344CB8AC3E}">
        <p14:creationId xmlns:p14="http://schemas.microsoft.com/office/powerpoint/2010/main" val="1519944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Left Title Right Text LOGO">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4794641"/>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7118EAC-CB02-6242-91ED-503A6908C9B3}"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F0175B-F809-3D45-9D4E-127F4CD2C0C9}"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1852296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and Two Column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17F436F7-A2A9-AA4A-82E7-69D4D9D34DD6}"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840A5B6-69E1-E44D-9574-EAFDE1DFD4A5}"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185414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08B7129-F264-41D3-AC10-4B18DB3CCC99}" type="datetimeFigureOut">
              <a:rPr lang="en-US" smtClean="0"/>
              <a:pPr>
                <a:defRPr/>
              </a:pPr>
              <a:t>10/6/2017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7B51BBA-8AE3-408B-A322-C1E80800A472}" type="slidenum">
              <a:rPr lang="en-US" smtClean="0"/>
              <a:pPr>
                <a:defRPr/>
              </a:pPr>
              <a:t>‹#›</a:t>
            </a:fld>
            <a:endParaRPr lang="en-US" dirty="0"/>
          </a:p>
        </p:txBody>
      </p:sp>
    </p:spTree>
    <p:extLst>
      <p:ext uri="{BB962C8B-B14F-4D97-AF65-F5344CB8AC3E}">
        <p14:creationId xmlns:p14="http://schemas.microsoft.com/office/powerpoint/2010/main" val="3299136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E2517015-6555-41E7-BCA0-430DCFE333A9}" type="datetimeFigureOut">
              <a:rPr lang="en-US" smtClean="0"/>
              <a:pPr>
                <a:defRPr/>
              </a:pPr>
              <a:t>10/6/2017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9D2BB4C-7006-4E9B-871A-C35F59EF53F8}" type="slidenum">
              <a:rPr lang="en-US" smtClean="0"/>
              <a:pPr>
                <a:defRPr/>
              </a:pPr>
              <a:t>‹#›</a:t>
            </a:fld>
            <a:endParaRPr lang="en-US" dirty="0"/>
          </a:p>
        </p:txBody>
      </p:sp>
    </p:spTree>
    <p:extLst>
      <p:ext uri="{BB962C8B-B14F-4D97-AF65-F5344CB8AC3E}">
        <p14:creationId xmlns:p14="http://schemas.microsoft.com/office/powerpoint/2010/main" val="518820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5791200" y="6357938"/>
            <a:ext cx="2974975" cy="382587"/>
          </a:xfrm>
          <a:prstGeom prst="rect">
            <a:avLst/>
          </a:prstGeom>
        </p:spPr>
        <p:txBody>
          <a:bodyPr/>
          <a:lstStyle>
            <a:lvl1pPr>
              <a:defRPr/>
            </a:lvl1pPr>
          </a:lstStyle>
          <a:p>
            <a:pPr>
              <a:defRPr/>
            </a:pPr>
            <a:fld id="{F11CB0EE-AFB7-4719-BF0F-B3B3C5A11C1B}" type="datetimeFigureOut">
              <a:rPr lang="en-US"/>
              <a:pPr>
                <a:defRPr/>
              </a:pPr>
              <a:t>10/6/2017</a:t>
            </a:fld>
            <a:endParaRPr lang="en-US" dirty="0"/>
          </a:p>
        </p:txBody>
      </p:sp>
      <p:sp>
        <p:nvSpPr>
          <p:cNvPr id="7" name="Footer Placeholder 4"/>
          <p:cNvSpPr>
            <a:spLocks noGrp="1"/>
          </p:cNvSpPr>
          <p:nvPr>
            <p:ph type="ftr" sz="quarter" idx="11"/>
          </p:nvPr>
        </p:nvSpPr>
        <p:spPr>
          <a:xfrm>
            <a:off x="2133600" y="6357938"/>
            <a:ext cx="3581400" cy="382587"/>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a:xfrm>
            <a:off x="155575" y="6315075"/>
            <a:ext cx="1189038" cy="457200"/>
          </a:xfrm>
          <a:prstGeom prst="rect">
            <a:avLst/>
          </a:prstGeom>
        </p:spPr>
        <p:txBody>
          <a:bodyPr/>
          <a:lstStyle>
            <a:lvl1pPr>
              <a:defRPr/>
            </a:lvl1pPr>
          </a:lstStyle>
          <a:p>
            <a:pPr>
              <a:defRPr/>
            </a:pPr>
            <a:fld id="{D98D28DE-9F29-4E25-BEAF-C9F303F52F12}" type="slidenum">
              <a:rPr lang="en-US"/>
              <a:pPr>
                <a:defRPr/>
              </a:pPr>
              <a:t>‹#›</a:t>
            </a:fld>
            <a:endParaRPr lang="en-US" dirty="0"/>
          </a:p>
        </p:txBody>
      </p:sp>
    </p:spTree>
    <p:extLst>
      <p:ext uri="{BB962C8B-B14F-4D97-AF65-F5344CB8AC3E}">
        <p14:creationId xmlns:p14="http://schemas.microsoft.com/office/powerpoint/2010/main" val="4366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NO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marL="342900" indent="-342900" algn="l" defTabSz="914400" rtl="0" eaLnBrk="1" latinLnBrk="0" hangingPunct="1">
              <a:buFont typeface="Arial" panose="020B0604020202020204" pitchFamily="34" charset="0"/>
              <a:buChar char="•"/>
              <a:defRPr lang="en-US" sz="2400" kern="1200" dirty="0" smtClean="0">
                <a:solidFill>
                  <a:srgbClr val="FFFFFF"/>
                </a:solidFill>
                <a:effectLst/>
                <a:latin typeface="Calibri"/>
                <a:ea typeface="+mn-ea"/>
                <a:cs typeface="Calibri"/>
              </a:defRPr>
            </a:lvl1pPr>
            <a:lvl2pPr marL="685800" indent="-336550" algn="l" defTabSz="914400" rtl="0" eaLnBrk="1" latinLnBrk="0" hangingPunct="1">
              <a:buSzPct val="80000"/>
              <a:buFont typeface="Arial" panose="020B0604020202020204" pitchFamily="34" charset="0"/>
              <a:buChar char="•"/>
              <a:defRPr lang="en-US" sz="2400" kern="1200" dirty="0" smtClean="0">
                <a:solidFill>
                  <a:srgbClr val="FFFFFF"/>
                </a:solidFill>
                <a:effectLst/>
                <a:latin typeface="Calibri"/>
                <a:ea typeface="+mn-ea"/>
                <a:cs typeface="Calibri"/>
              </a:defRPr>
            </a:lvl2pPr>
            <a:lvl3pPr marL="1035050" indent="-349250" algn="l" defTabSz="914400" rtl="0" eaLnBrk="1" latinLnBrk="0" hangingPunct="1">
              <a:buSzPct val="75000"/>
              <a:buFont typeface="Arial" panose="020B0604020202020204" pitchFamily="34" charset="0"/>
              <a:buChar char="•"/>
              <a:defRPr lang="en-US" sz="2400" kern="1200" dirty="0" smtClean="0">
                <a:solidFill>
                  <a:srgbClr val="FFFFFF"/>
                </a:solidFill>
                <a:effectLst/>
                <a:latin typeface="Calibri"/>
                <a:ea typeface="+mn-ea"/>
                <a:cs typeface="Calibri"/>
              </a:defRPr>
            </a:lvl3pPr>
            <a:lvl4pPr marL="1371600" indent="-336550" algn="l" defTabSz="914400" rtl="0" eaLnBrk="1" latinLnBrk="0" hangingPunct="1">
              <a:buSzPct val="70000"/>
              <a:buFont typeface="Arial" panose="020B0604020202020204" pitchFamily="34" charset="0"/>
              <a:buChar char="•"/>
              <a:defRPr lang="en-US" sz="2400" kern="1200" dirty="0" smtClean="0">
                <a:solidFill>
                  <a:srgbClr val="FFFFFF"/>
                </a:solidFill>
                <a:effectLst/>
                <a:latin typeface="Calibri"/>
                <a:ea typeface="+mn-ea"/>
                <a:cs typeface="Calibri"/>
              </a:defRPr>
            </a:lvl4pPr>
            <a:lvl5pPr algn="l" defTabSz="914400" rtl="0" eaLnBrk="1" latinLnBrk="0" hangingPunct="1">
              <a:buSzPct val="55000"/>
              <a:defRPr sz="2400" kern="1200" dirty="0">
                <a:solidFill>
                  <a:srgbClr val="FFFFFF"/>
                </a:solidFill>
                <a:effectLst/>
                <a:latin typeface="Calibri"/>
                <a:ea typeface="+mn-ea"/>
                <a:cs typeface="Calibri"/>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marL="342900" indent="-342900">
              <a:buFont typeface="Arial" panose="020B0604020202020204" pitchFamily="34" charset="0"/>
              <a:buChar char="•"/>
              <a:defRPr sz="2400">
                <a:solidFill>
                  <a:srgbClr val="FFFFFF"/>
                </a:solidFill>
              </a:defRPr>
            </a:lvl1pPr>
            <a:lvl2pPr marL="685800" indent="-336550">
              <a:buSzPct val="80000"/>
              <a:buFont typeface="Arial" panose="020B0604020202020204" pitchFamily="34" charset="0"/>
              <a:buChar char="•"/>
              <a:defRPr sz="2400">
                <a:solidFill>
                  <a:srgbClr val="FFFFFF"/>
                </a:solidFill>
              </a:defRPr>
            </a:lvl2pPr>
            <a:lvl3pPr marL="1035050" indent="-349250">
              <a:buSzPct val="75000"/>
              <a:buFont typeface="Arial" panose="020B0604020202020204" pitchFamily="34" charset="0"/>
              <a:buChar cha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17F436F7-A2A9-AA4A-82E7-69D4D9D34DD6}"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840A5B6-69E1-E44D-9574-EAFDE1DFD4A5}" type="slidenum">
              <a:rPr lang="en-US" smtClean="0"/>
              <a:pPr>
                <a:defRPr/>
              </a:pPr>
              <a:t>‹#›</a:t>
            </a:fld>
            <a:endParaRPr lang="en-US" dirty="0"/>
          </a:p>
        </p:txBody>
      </p:sp>
    </p:spTree>
    <p:extLst>
      <p:ext uri="{BB962C8B-B14F-4D97-AF65-F5344CB8AC3E}">
        <p14:creationId xmlns:p14="http://schemas.microsoft.com/office/powerpoint/2010/main" val="269172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9F02EF43-B848-394A-985C-DFB7B110B064}" type="datetime1">
              <a:rPr lang="en-US" smtClean="0"/>
              <a:pPr>
                <a:defRPr/>
              </a:pPr>
              <a:t>10/6/2017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0DAA7C-3B7D-0C4B-991B-0ACE559EF067}" type="slidenum">
              <a:rPr lang="en-US" smtClean="0"/>
              <a:pPr>
                <a:defRPr/>
              </a:pPr>
              <a:t>‹#›</a:t>
            </a:fld>
            <a:endParaRPr lang="en-US" dirty="0"/>
          </a:p>
        </p:txBody>
      </p:sp>
    </p:spTree>
    <p:extLst>
      <p:ext uri="{BB962C8B-B14F-4D97-AF65-F5344CB8AC3E}">
        <p14:creationId xmlns:p14="http://schemas.microsoft.com/office/powerpoint/2010/main" val="371047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A1DD26D-ADCF-4A43-ACB5-0EFCD14AE108}" type="datetimeFigureOut">
              <a:rPr lang="en-US" smtClean="0"/>
              <a:pPr>
                <a:defRPr/>
              </a:pPr>
              <a:t>10/6/2017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BA96FC5-CBF2-495E-8A5F-F4071242360B}" type="slidenum">
              <a:rPr lang="en-US" smtClean="0"/>
              <a:pPr>
                <a:defRPr/>
              </a:pPr>
              <a:t>‹#›</a:t>
            </a:fld>
            <a:endParaRPr lang="en-US" dirty="0"/>
          </a:p>
        </p:txBody>
      </p:sp>
    </p:spTree>
    <p:extLst>
      <p:ext uri="{BB962C8B-B14F-4D97-AF65-F5344CB8AC3E}">
        <p14:creationId xmlns:p14="http://schemas.microsoft.com/office/powerpoint/2010/main" val="384142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and Image NO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9"/>
            <a:ext cx="3611880" cy="1273090"/>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844733" y="1760539"/>
            <a:ext cx="3611880" cy="1273090"/>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p:txBody>
      </p:sp>
      <p:sp>
        <p:nvSpPr>
          <p:cNvPr id="12" name="Picture Placeholder 2"/>
          <p:cNvSpPr>
            <a:spLocks noGrp="1"/>
          </p:cNvSpPr>
          <p:nvPr>
            <p:ph type="pic" idx="10"/>
          </p:nvPr>
        </p:nvSpPr>
        <p:spPr>
          <a:xfrm>
            <a:off x="663387" y="3151210"/>
            <a:ext cx="7769707" cy="3327585"/>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12071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Left Title Right Text NO LOGO">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7118EAC-CB02-6242-91ED-503A6908C9B3}"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F0175B-F809-3D45-9D4E-127F4CD2C0C9}" type="slidenum">
              <a:rPr lang="en-US" smtClean="0"/>
              <a:pPr>
                <a:defRPr/>
              </a:pPr>
              <a:t>‹#›</a:t>
            </a:fld>
            <a:endParaRPr lang="en-US" dirty="0"/>
          </a:p>
        </p:txBody>
      </p:sp>
    </p:spTree>
    <p:extLst>
      <p:ext uri="{BB962C8B-B14F-4D97-AF65-F5344CB8AC3E}">
        <p14:creationId xmlns:p14="http://schemas.microsoft.com/office/powerpoint/2010/main" val="394993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Left Picture Right Title NO LOGO">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a:ln>
            <a:solidFill>
              <a:srgbClr val="FFFEF2"/>
            </a:solidFill>
          </a:ln>
        </p:spPr>
        <p:txBody>
          <a:bodyPr anchor="b">
            <a:noAutofit/>
          </a:bodyPr>
          <a:lstStyle>
            <a:lvl1pPr algn="l">
              <a:defRPr sz="3600" b="0" kern="1200">
                <a:solidFill>
                  <a:srgbClr val="FFFEF2"/>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99853" y="2130552"/>
            <a:ext cx="3657600" cy="3584448"/>
          </a:xfrm>
          <a:ln>
            <a:solidFill>
              <a:srgbClr val="FFFEF2"/>
            </a:solidFill>
          </a:ln>
        </p:spPr>
        <p:txBody>
          <a:bodyPr vert="horz" lIns="91440" tIns="45720" rIns="91440" bIns="45720" rtlCol="0">
            <a:normAutofit/>
          </a:bodyPr>
          <a:lstStyle>
            <a:lvl1pPr marL="0" indent="0">
              <a:spcBef>
                <a:spcPts val="1000"/>
              </a:spcBef>
              <a:buNone/>
              <a:defRPr sz="24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Tree>
    <p:extLst>
      <p:ext uri="{BB962C8B-B14F-4D97-AF65-F5344CB8AC3E}">
        <p14:creationId xmlns:p14="http://schemas.microsoft.com/office/powerpoint/2010/main" val="422532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Images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4805082"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b="0" i="0" kern="1200">
                <a:solidFill>
                  <a:srgbClr val="FFFEF2"/>
                </a:solidFill>
                <a:effectLst>
                  <a:outerShdw blurRad="50800" dist="50800" dir="5400000" sx="101000" sy="101000" algn="t" rotWithShape="0">
                    <a:prstClr val="black">
                      <a:alpha val="40000"/>
                    </a:prstClr>
                  </a:outerShdw>
                </a:effectLst>
                <a:latin typeface="Avenir Book"/>
                <a:ea typeface="+mn-ea"/>
                <a:cs typeface="Avenir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400" b="0" i="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10/6/2017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Tree>
    <p:extLst>
      <p:ext uri="{BB962C8B-B14F-4D97-AF65-F5344CB8AC3E}">
        <p14:creationId xmlns:p14="http://schemas.microsoft.com/office/powerpoint/2010/main" val="73519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rgbClr val="FFFFFF"/>
                </a:solidFill>
                <a:effectLst>
                  <a:outerShdw blurRad="50800" dist="38100" dir="5400000" sx="101000" sy="101000" algn="t" rotWithShape="0">
                    <a:prstClr val="black">
                      <a:alpha val="40000"/>
                    </a:prstClr>
                  </a:outerShdw>
                </a:effectLst>
              </a:defRPr>
            </a:lvl1pPr>
          </a:lstStyle>
          <a:p>
            <a:pPr>
              <a:defRPr/>
            </a:pPr>
            <a:fld id="{8232FB77-546F-6140-9907-1008A373849B}" type="datetime1">
              <a:rPr lang="en-US" smtClean="0"/>
              <a:pPr>
                <a:defRPr/>
              </a:pPr>
              <a:t>10/6/2017</a:t>
            </a:fld>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rgbClr val="FFFFFF"/>
                </a:solidFill>
                <a:effectLst>
                  <a:outerShdw blurRad="50800" dist="38100" dir="5400000" sx="101000" sy="101000" algn="t" rotWithShape="0">
                    <a:prstClr val="black">
                      <a:alpha val="40000"/>
                    </a:prstClr>
                  </a:outerShdw>
                </a:effectLst>
              </a:defRPr>
            </a:lvl1pPr>
          </a:lstStyle>
          <a:p>
            <a:pPr>
              <a:defRPr/>
            </a:pPr>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rgbClr val="FFFFFF"/>
                </a:solidFill>
                <a:effectLst>
                  <a:outerShdw blurRad="50800" dist="38100" dir="5400000" sx="101000" sy="101000" algn="t" rotWithShape="0">
                    <a:prstClr val="black">
                      <a:alpha val="40000"/>
                    </a:prstClr>
                  </a:outerShdw>
                </a:effectLst>
              </a:defRPr>
            </a:lvl1pPr>
          </a:lstStyle>
          <a:p>
            <a:pPr>
              <a:defRPr/>
            </a:pPr>
            <a:fld id="{6A68AE5D-9F2B-2C4F-BBDC-02F81930A87C}" type="slidenum">
              <a:rPr lang="en-US" smtClean="0"/>
              <a:pPr>
                <a:defRPr/>
              </a:pPr>
              <a:t>‹#›</a:t>
            </a:fld>
            <a:endParaRPr lang="en-US" dirty="0"/>
          </a:p>
        </p:txBody>
      </p:sp>
      <p:sp>
        <p:nvSpPr>
          <p:cNvPr id="7" name="TextBox 6"/>
          <p:cNvSpPr txBox="1"/>
          <p:nvPr/>
        </p:nvSpPr>
        <p:spPr>
          <a:xfrm>
            <a:off x="-1022712" y="1404752"/>
            <a:ext cx="184666" cy="369332"/>
          </a:xfrm>
          <a:prstGeom prst="rect">
            <a:avLst/>
          </a:prstGeom>
          <a:noFill/>
        </p:spPr>
        <p:txBody>
          <a:bodyPr wrap="none" rtlCol="0">
            <a:spAutoFit/>
          </a:bodyPr>
          <a:lstStyle/>
          <a:p>
            <a:endParaRPr lang="en-US" dirty="0">
              <a:solidFill>
                <a:srgbClr val="FFFFFF"/>
              </a:solidFill>
            </a:endParaRPr>
          </a:p>
        </p:txBody>
      </p:sp>
    </p:spTree>
    <p:extLst>
      <p:ext uri="{BB962C8B-B14F-4D97-AF65-F5344CB8AC3E}">
        <p14:creationId xmlns:p14="http://schemas.microsoft.com/office/powerpoint/2010/main" val="1112075414"/>
      </p:ext>
    </p:extLst>
  </p:cSld>
  <p:clrMap bg1="dk1" tx1="lt1" bg2="dk2" tx2="lt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 id="2147484115" r:id="rId21"/>
    <p:sldLayoutId id="2147484116" r:id="rId22"/>
    <p:sldLayoutId id="2147484117" r:id="rId23"/>
    <p:sldLayoutId id="2147484118" r:id="rId24"/>
  </p:sldLayoutIdLst>
  <p:txStyles>
    <p:titleStyle>
      <a:lvl1pPr algn="ctr" defTabSz="914400" rtl="0" eaLnBrk="1" latinLnBrk="0" hangingPunct="1">
        <a:spcBef>
          <a:spcPct val="0"/>
        </a:spcBef>
        <a:buNone/>
        <a:defRPr sz="4400" b="1" kern="1200">
          <a:solidFill>
            <a:srgbClr val="FFFFFF"/>
          </a:solidFill>
          <a:effectLst/>
          <a:latin typeface="+mj-lt"/>
          <a:ea typeface="+mj-ea"/>
          <a:cs typeface="+mj-cs"/>
        </a:defRPr>
      </a:lvl1pPr>
    </p:titleStyle>
    <p:bodyStyle>
      <a:lvl1pPr marL="342900" indent="-342900" algn="l" defTabSz="914400" rtl="0" eaLnBrk="1" latinLnBrk="0" hangingPunct="1">
        <a:spcBef>
          <a:spcPts val="2000"/>
        </a:spcBef>
        <a:buFont typeface="Arial" panose="020B0604020202020204" pitchFamily="34" charset="0"/>
        <a:buChar char="•"/>
        <a:defRPr sz="2800" kern="1200">
          <a:solidFill>
            <a:srgbClr val="FFFFFF"/>
          </a:solidFill>
          <a:effectLst/>
          <a:latin typeface="Calibri"/>
          <a:ea typeface="+mn-ea"/>
          <a:cs typeface="Calibri"/>
        </a:defRPr>
      </a:lvl1pPr>
      <a:lvl2pPr marL="692150" indent="-342900" algn="l" defTabSz="914400" rtl="0" eaLnBrk="1" latinLnBrk="0" hangingPunct="1">
        <a:spcBef>
          <a:spcPts val="600"/>
        </a:spcBef>
        <a:buFont typeface="Arial" panose="020B0604020202020204" pitchFamily="34" charset="0"/>
        <a:buChar char="•"/>
        <a:defRPr sz="2800" kern="1200">
          <a:solidFill>
            <a:srgbClr val="FFFFFF"/>
          </a:solidFill>
          <a:effectLst/>
          <a:latin typeface="Calibri"/>
          <a:ea typeface="+mn-ea"/>
          <a:cs typeface="Calibri"/>
        </a:defRPr>
      </a:lvl2pPr>
      <a:lvl3pPr marL="1028700" indent="-342900" algn="l" defTabSz="914400" rtl="0" eaLnBrk="1" latinLnBrk="0" hangingPunct="1">
        <a:spcBef>
          <a:spcPts val="600"/>
        </a:spcBef>
        <a:buFont typeface="Arial" panose="020B0604020202020204" pitchFamily="34" charset="0"/>
        <a:buChar char="•"/>
        <a:defRPr sz="2400" kern="1200">
          <a:solidFill>
            <a:srgbClr val="FFFFFF"/>
          </a:solidFill>
          <a:effectLst/>
          <a:latin typeface="Calibri"/>
          <a:ea typeface="+mn-ea"/>
          <a:cs typeface="Calibri"/>
        </a:defRPr>
      </a:lvl3pPr>
      <a:lvl4pPr marL="1377950" indent="-342900" algn="l" defTabSz="914400" rtl="0" eaLnBrk="1" latinLnBrk="0" hangingPunct="1">
        <a:spcBef>
          <a:spcPts val="600"/>
        </a:spcBef>
        <a:buFont typeface="Arial" panose="020B0604020202020204" pitchFamily="34" charset="0"/>
        <a:buChar char="•"/>
        <a:defRPr sz="2400" kern="1200">
          <a:solidFill>
            <a:srgbClr val="FFFFFF"/>
          </a:solidFill>
          <a:effectLst/>
          <a:latin typeface="Calibri"/>
          <a:ea typeface="+mn-ea"/>
          <a:cs typeface="Calibri"/>
        </a:defRPr>
      </a:lvl4pPr>
      <a:lvl5pPr marL="1714500" indent="-342900" algn="l" defTabSz="914400" rtl="0" eaLnBrk="1" latinLnBrk="0" hangingPunct="1">
        <a:spcBef>
          <a:spcPts val="600"/>
        </a:spcBef>
        <a:buFont typeface="Arial" panose="020B0604020202020204" pitchFamily="34" charset="0"/>
        <a:buChar char="•"/>
        <a:defRPr sz="2400" kern="1200">
          <a:solidFill>
            <a:srgbClr val="FFFFFF"/>
          </a:solidFill>
          <a:effectLst/>
          <a:latin typeface="Calibri"/>
          <a:ea typeface="+mn-ea"/>
          <a:cs typeface="Calibri"/>
        </a:defRPr>
      </a:lvl5pPr>
      <a:lvl6pPr marL="2055813"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hyperlink" Target="https://commons.wikimedia.org/wiki/User:Yjenith"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52373" y="1019483"/>
            <a:ext cx="4458228" cy="1610666"/>
          </a:xfrm>
        </p:spPr>
        <p:txBody>
          <a:bodyPr/>
          <a:lstStyle/>
          <a:p>
            <a:r>
              <a:rPr lang="en-US" dirty="0"/>
              <a:t>Family Preparedness</a:t>
            </a:r>
          </a:p>
        </p:txBody>
      </p:sp>
      <p:sp>
        <p:nvSpPr>
          <p:cNvPr id="4" name="Subtitle 3"/>
          <p:cNvSpPr>
            <a:spLocks noGrp="1"/>
          </p:cNvSpPr>
          <p:nvPr>
            <p:ph type="subTitle" idx="1"/>
          </p:nvPr>
        </p:nvSpPr>
        <p:spPr>
          <a:xfrm>
            <a:off x="4152373" y="4153837"/>
            <a:ext cx="4321474" cy="877824"/>
          </a:xfrm>
        </p:spPr>
        <p:txBody>
          <a:bodyPr/>
          <a:lstStyle/>
          <a:p>
            <a:endParaRPr 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262305" y="163705"/>
            <a:ext cx="7543800" cy="1143000"/>
          </a:xfrm>
          <a:prstGeom prst="rect">
            <a:avLst/>
          </a:prstGeom>
          <a:noFill/>
          <a:ln w="9525">
            <a:noFill/>
            <a:miter lim="800000"/>
            <a:headEnd/>
            <a:tailEnd/>
          </a:ln>
        </p:spPr>
        <p:txBody>
          <a:bodyPr bIns="91440" anchor="b"/>
          <a:lstStyle/>
          <a:p>
            <a:pPr>
              <a:defRPr/>
            </a:pPr>
            <a:r>
              <a:rPr lang="en-US" sz="4400" b="1" dirty="0">
                <a:latin typeface="+mj-lt"/>
                <a:ea typeface="+mj-ea"/>
                <a:cs typeface="+mj-cs"/>
              </a:rPr>
              <a:t>Are You Ready?</a:t>
            </a:r>
          </a:p>
        </p:txBody>
      </p:sp>
      <p:pic>
        <p:nvPicPr>
          <p:cNvPr id="39955" name="Picture 32"/>
          <p:cNvPicPr>
            <a:picLocks noChangeAspect="1" noChangeArrowheads="1"/>
          </p:cNvPicPr>
          <p:nvPr/>
        </p:nvPicPr>
        <p:blipFill rotWithShape="1">
          <a:blip r:embed="rId4"/>
          <a:srcRect r="2038"/>
          <a:stretch/>
        </p:blipFill>
        <p:spPr bwMode="auto">
          <a:xfrm>
            <a:off x="4735459" y="3859861"/>
            <a:ext cx="3711928" cy="2489087"/>
          </a:xfrm>
          <a:prstGeom prst="rect">
            <a:avLst/>
          </a:prstGeom>
          <a:noFill/>
          <a:ln w="9525">
            <a:noFill/>
            <a:miter lim="800000"/>
            <a:headEnd/>
            <a:tailEnd/>
          </a:ln>
        </p:spPr>
      </p:pic>
      <p:sp>
        <p:nvSpPr>
          <p:cNvPr id="39956" name="Rectangle 33"/>
          <p:cNvSpPr>
            <a:spLocks noChangeArrowheads="1"/>
          </p:cNvSpPr>
          <p:nvPr/>
        </p:nvSpPr>
        <p:spPr bwMode="auto">
          <a:xfrm>
            <a:off x="7456704" y="6333352"/>
            <a:ext cx="1107996" cy="246221"/>
          </a:xfrm>
          <a:prstGeom prst="rect">
            <a:avLst/>
          </a:prstGeom>
          <a:noFill/>
          <a:ln w="9525">
            <a:noFill/>
            <a:miter lim="800000"/>
            <a:headEnd/>
            <a:tailEnd/>
          </a:ln>
        </p:spPr>
        <p:txBody>
          <a:bodyPr wrap="none" anchor="ctr">
            <a:spAutoFit/>
          </a:bodyPr>
          <a:lstStyle/>
          <a:p>
            <a:r>
              <a:rPr lang="en-US" sz="1000" dirty="0">
                <a:cs typeface="Arial"/>
              </a:rPr>
              <a:t>Flickr: Jacked01</a:t>
            </a:r>
            <a:endParaRPr lang="en-US" dirty="0"/>
          </a:p>
        </p:txBody>
      </p:sp>
      <p:pic>
        <p:nvPicPr>
          <p:cNvPr id="15" name="Picture 15" descr="Tornado shown touching down on a dark siloetted plane"/>
          <p:cNvPicPr>
            <a:picLocks noChangeAspect="1" noChangeArrowheads="1"/>
          </p:cNvPicPr>
          <p:nvPr/>
        </p:nvPicPr>
        <p:blipFill rotWithShape="1">
          <a:blip r:embed="rId5">
            <a:extLst>
              <a:ext uri="{28A0092B-C50C-407E-A947-70E740481C1C}">
                <a14:useLocalDpi xmlns:a14="http://schemas.microsoft.com/office/drawing/2010/main" val="0"/>
              </a:ext>
            </a:extLst>
          </a:blip>
          <a:srcRect b="13211"/>
          <a:stretch/>
        </p:blipFill>
        <p:spPr bwMode="auto">
          <a:xfrm>
            <a:off x="2911168" y="1533664"/>
            <a:ext cx="3243401" cy="1854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97795" y="3333750"/>
            <a:ext cx="540533" cy="246221"/>
          </a:xfrm>
          <a:prstGeom prst="rect">
            <a:avLst/>
          </a:prstGeom>
          <a:noFill/>
        </p:spPr>
        <p:txBody>
          <a:bodyPr wrap="none" rtlCol="0">
            <a:spAutoFit/>
          </a:bodyPr>
          <a:lstStyle/>
          <a:p>
            <a:r>
              <a:rPr lang="en-US" sz="1000" dirty="0"/>
              <a:t>FEMA</a:t>
            </a:r>
          </a:p>
        </p:txBody>
      </p:sp>
      <p:pic>
        <p:nvPicPr>
          <p:cNvPr id="3" name="Picture 3" descr="Flooding2008.jpg">
            <a:extLst>
              <a:ext uri="{FF2B5EF4-FFF2-40B4-BE49-F238E27FC236}">
                <a16:creationId xmlns:a16="http://schemas.microsoft.com/office/drawing/2014/main" id="{21C077A6-66E7-4D4F-A1B5-915F40149FDF}"/>
              </a:ext>
            </a:extLst>
          </p:cNvPr>
          <p:cNvPicPr>
            <a:picLocks noChangeAspect="1"/>
          </p:cNvPicPr>
          <p:nvPr/>
        </p:nvPicPr>
        <p:blipFill>
          <a:blip r:embed="rId6"/>
          <a:stretch>
            <a:fillRect/>
          </a:stretch>
        </p:blipFill>
        <p:spPr>
          <a:xfrm>
            <a:off x="690983" y="3859213"/>
            <a:ext cx="3739730" cy="2491880"/>
          </a:xfrm>
          <a:prstGeom prst="rect">
            <a:avLst/>
          </a:prstGeom>
        </p:spPr>
      </p:pic>
      <p:sp>
        <p:nvSpPr>
          <p:cNvPr id="17" name="Rectangle 33">
            <a:extLst>
              <a:ext uri="{FF2B5EF4-FFF2-40B4-BE49-F238E27FC236}">
                <a16:creationId xmlns:a16="http://schemas.microsoft.com/office/drawing/2014/main" id="{7582CA14-EF0C-4B1C-A482-2B9F2E95DBAD}"/>
              </a:ext>
            </a:extLst>
          </p:cNvPr>
          <p:cNvSpPr>
            <a:spLocks noChangeArrowheads="1"/>
          </p:cNvSpPr>
          <p:nvPr/>
        </p:nvSpPr>
        <p:spPr bwMode="auto">
          <a:xfrm>
            <a:off x="3253401" y="6338501"/>
            <a:ext cx="1284326" cy="246221"/>
          </a:xfrm>
          <a:prstGeom prst="rect">
            <a:avLst/>
          </a:prstGeom>
          <a:noFill/>
          <a:ln w="9525">
            <a:noFill/>
            <a:miter lim="800000"/>
            <a:headEnd/>
            <a:tailEnd/>
          </a:ln>
        </p:spPr>
        <p:txBody>
          <a:bodyPr wrap="none" anchor="ctr">
            <a:spAutoFit/>
          </a:bodyPr>
          <a:lstStyle/>
          <a:p>
            <a:r>
              <a:rPr sz="1000" dirty="0"/>
              <a:t>USGS</a:t>
            </a:r>
            <a:r>
              <a:rPr lang="en-US" sz="1000" dirty="0"/>
              <a:t>:</a:t>
            </a:r>
            <a:r>
              <a:rPr sz="1000" dirty="0"/>
              <a:t> Don Becker</a:t>
            </a:r>
            <a:endParaRPr lang="en-US" sz="1000"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2900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5" name="Rectangle 4"/>
          <p:cNvSpPr/>
          <p:nvPr/>
        </p:nvSpPr>
        <p:spPr>
          <a:xfrm>
            <a:off x="0" y="4953000"/>
            <a:ext cx="9144000" cy="457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 name="Title 3"/>
          <p:cNvSpPr>
            <a:spLocks noGrp="1"/>
          </p:cNvSpPr>
          <p:nvPr>
            <p:ph type="title"/>
          </p:nvPr>
        </p:nvSpPr>
        <p:spPr/>
        <p:txBody>
          <a:bodyPr/>
          <a:lstStyle/>
          <a:p>
            <a:pPr fontAlgn="auto">
              <a:spcAft>
                <a:spcPts val="0"/>
              </a:spcAft>
              <a:defRPr/>
            </a:pPr>
            <a:r>
              <a:rPr lang="en-US" sz="4000" dirty="0"/>
              <a:t>Why Prepare?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Benefits to Being Prepared</a:t>
            </a:r>
          </a:p>
        </p:txBody>
      </p:sp>
      <p:sp>
        <p:nvSpPr>
          <p:cNvPr id="20482" name="Content Placeholder 2"/>
          <p:cNvSpPr>
            <a:spLocks noGrp="1"/>
          </p:cNvSpPr>
          <p:nvPr>
            <p:ph sz="half" idx="1"/>
          </p:nvPr>
        </p:nvSpPr>
        <p:spPr>
          <a:xfrm>
            <a:off x="914400" y="1828800"/>
            <a:ext cx="3611880" cy="4365625"/>
          </a:xfrm>
        </p:spPr>
        <p:txBody>
          <a:bodyPr/>
          <a:lstStyle/>
          <a:p>
            <a:r>
              <a:rPr lang="en-US" sz="2800" dirty="0"/>
              <a:t>Reduce fear and anxiety</a:t>
            </a:r>
          </a:p>
          <a:p>
            <a:r>
              <a:rPr lang="en-US" sz="2800" dirty="0"/>
              <a:t>Protect you and your family</a:t>
            </a:r>
          </a:p>
          <a:p>
            <a:r>
              <a:rPr lang="en-US" sz="2800" dirty="0"/>
              <a:t>Reduce potential damages</a:t>
            </a:r>
          </a:p>
          <a:p>
            <a:endParaRPr lang="en-US" dirty="0"/>
          </a:p>
          <a:p>
            <a:endParaRPr lang="en-US" dirty="0"/>
          </a:p>
          <a:p>
            <a:endParaRPr lang="en-US" dirty="0"/>
          </a:p>
        </p:txBody>
      </p:sp>
      <p:sp>
        <p:nvSpPr>
          <p:cNvPr id="20486" name="Rectangle 6"/>
          <p:cNvSpPr>
            <a:spLocks noChangeArrowheads="1"/>
          </p:cNvSpPr>
          <p:nvPr/>
        </p:nvSpPr>
        <p:spPr bwMode="auto">
          <a:xfrm>
            <a:off x="8001905" y="4571095"/>
            <a:ext cx="917239" cy="246221"/>
          </a:xfrm>
          <a:prstGeom prst="rect">
            <a:avLst/>
          </a:prstGeom>
          <a:noFill/>
          <a:ln w="9525">
            <a:noFill/>
            <a:miter lim="800000"/>
            <a:headEnd/>
            <a:tailEnd/>
          </a:ln>
          <a:effectLst/>
        </p:spPr>
        <p:txBody>
          <a:bodyPr wrap="none" anchor="ctr">
            <a:spAutoFit/>
          </a:bodyPr>
          <a:lstStyle/>
          <a:p>
            <a:r>
              <a:rPr lang="en-US" sz="1000" dirty="0">
                <a:hlinkClick r:id="rId4"/>
              </a:rPr>
              <a:t>Flickr/</a:t>
            </a:r>
            <a:r>
              <a:rPr lang="en-US" sz="1000" dirty="0">
                <a:hlinkClick r:id="rId4"/>
              </a:rPr>
              <a:t>Yjenith</a:t>
            </a:r>
            <a:endParaRPr lang="en-US" sz="1000" dirty="0">
              <a:cs typeface="Arial"/>
            </a:endParaRPr>
          </a:p>
        </p:txBody>
      </p:sp>
      <p:pic>
        <p:nvPicPr>
          <p:cNvPr id="2" name="Picture 2" descr="family.jpg">
            <a:extLst>
              <a:ext uri="{FF2B5EF4-FFF2-40B4-BE49-F238E27FC236}">
                <a16:creationId xmlns:a16="http://schemas.microsoft.com/office/drawing/2014/main" id="{ACD4AC15-CC25-4D8A-97A5-0AFF5913D7B6}"/>
              </a:ext>
            </a:extLst>
          </p:cNvPr>
          <p:cNvPicPr>
            <a:picLocks noChangeAspect="1"/>
          </p:cNvPicPr>
          <p:nvPr/>
        </p:nvPicPr>
        <p:blipFill>
          <a:blip r:embed="rId5"/>
          <a:stretch>
            <a:fillRect/>
          </a:stretch>
        </p:blipFill>
        <p:spPr>
          <a:xfrm>
            <a:off x="4600575" y="1914525"/>
            <a:ext cx="4232048" cy="2686503"/>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is Real</a:t>
            </a:r>
          </a:p>
        </p:txBody>
      </p:sp>
      <p:sp>
        <p:nvSpPr>
          <p:cNvPr id="22531" name="Content Placeholder 3"/>
          <p:cNvSpPr>
            <a:spLocks noGrp="1"/>
          </p:cNvSpPr>
          <p:nvPr>
            <p:ph sz="half" idx="2"/>
          </p:nvPr>
        </p:nvSpPr>
        <p:spPr>
          <a:xfrm>
            <a:off x="5525494" y="1752601"/>
            <a:ext cx="3389906" cy="3505199"/>
          </a:xfrm>
        </p:spPr>
        <p:txBody>
          <a:bodyPr/>
          <a:lstStyle/>
          <a:p>
            <a:r>
              <a:rPr lang="en-US" sz="2800" dirty="0"/>
              <a:t>Minimize impact</a:t>
            </a:r>
          </a:p>
          <a:p>
            <a:r>
              <a:rPr lang="en-US" sz="2800" dirty="0"/>
              <a:t>Ensure safety &amp; well-being of individuals, families, businesses &amp; communities</a:t>
            </a:r>
          </a:p>
          <a:p>
            <a:endParaRPr lang="en-US" dirty="0"/>
          </a:p>
        </p:txBody>
      </p:sp>
      <p:pic>
        <p:nvPicPr>
          <p:cNvPr id="3" name="Picture 2" descr="FEMA_-_36456_-_Aerial_of_a_partially_flooded_town_in_Missouri.jpg"/>
          <p:cNvPicPr>
            <a:picLocks noChangeAspect="1"/>
          </p:cNvPicPr>
          <p:nvPr/>
        </p:nvPicPr>
        <p:blipFill rotWithShape="1">
          <a:blip r:embed="rId4" cstate="print">
            <a:extLst>
              <a:ext uri="{28A0092B-C50C-407E-A947-70E740481C1C}">
                <a14:useLocalDpi xmlns:a14="http://schemas.microsoft.com/office/drawing/2010/main" val="0"/>
              </a:ext>
            </a:extLst>
          </a:blip>
          <a:srcRect r="7900"/>
          <a:stretch/>
        </p:blipFill>
        <p:spPr>
          <a:xfrm>
            <a:off x="350521" y="1752601"/>
            <a:ext cx="4851528" cy="3505200"/>
          </a:xfrm>
          <a:prstGeom prst="rect">
            <a:avLst/>
          </a:prstGeom>
        </p:spPr>
      </p:pic>
      <p:sp>
        <p:nvSpPr>
          <p:cNvPr id="7" name="Rectangle 6"/>
          <p:cNvSpPr>
            <a:spLocks noChangeArrowheads="1"/>
          </p:cNvSpPr>
          <p:nvPr/>
        </p:nvSpPr>
        <p:spPr bwMode="auto">
          <a:xfrm>
            <a:off x="4714061" y="5257800"/>
            <a:ext cx="543739" cy="246221"/>
          </a:xfrm>
          <a:prstGeom prst="rect">
            <a:avLst/>
          </a:prstGeom>
          <a:noFill/>
          <a:ln w="9525">
            <a:noFill/>
            <a:miter lim="800000"/>
            <a:headEnd/>
            <a:tailEnd/>
          </a:ln>
          <a:effectLst/>
        </p:spPr>
        <p:txBody>
          <a:bodyPr wrap="none" anchor="ctr">
            <a:spAutoFit/>
          </a:bodyPr>
          <a:lstStyle/>
          <a:p>
            <a:r>
              <a:rPr lang="en-US" sz="1000" dirty="0"/>
              <a:t>FEMA</a:t>
            </a:r>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 You Plan</a:t>
            </a:r>
          </a:p>
        </p:txBody>
      </p:sp>
      <p:sp>
        <p:nvSpPr>
          <p:cNvPr id="12" name="Content Placeholder 11"/>
          <p:cNvSpPr>
            <a:spLocks noGrp="1"/>
          </p:cNvSpPr>
          <p:nvPr>
            <p:ph sz="half" idx="1"/>
          </p:nvPr>
        </p:nvSpPr>
        <p:spPr>
          <a:xfrm>
            <a:off x="685800" y="1426906"/>
            <a:ext cx="3611880" cy="5097462"/>
          </a:xfrm>
        </p:spPr>
        <p:txBody>
          <a:bodyPr>
            <a:normAutofit fontScale="92500"/>
          </a:bodyPr>
          <a:lstStyle/>
          <a:p>
            <a:pPr>
              <a:lnSpc>
                <a:spcPct val="120000"/>
              </a:lnSpc>
              <a:spcBef>
                <a:spcPts val="600"/>
              </a:spcBef>
            </a:pPr>
            <a:r>
              <a:rPr lang="en-US" dirty="0"/>
              <a:t>Ready.gov</a:t>
            </a:r>
          </a:p>
          <a:p>
            <a:pPr>
              <a:lnSpc>
                <a:spcPct val="120000"/>
              </a:lnSpc>
              <a:spcBef>
                <a:spcPts val="600"/>
              </a:spcBef>
            </a:pPr>
            <a:r>
              <a:rPr lang="en-US" dirty="0"/>
              <a:t>American Red Cross</a:t>
            </a:r>
          </a:p>
          <a:p>
            <a:pPr>
              <a:lnSpc>
                <a:spcPct val="120000"/>
              </a:lnSpc>
              <a:spcBef>
                <a:spcPts val="600"/>
              </a:spcBef>
            </a:pPr>
            <a:r>
              <a:rPr lang="en-US" dirty="0"/>
              <a:t>Community Emergency Response Team (CERT)</a:t>
            </a:r>
          </a:p>
          <a:p>
            <a:pPr>
              <a:lnSpc>
                <a:spcPct val="120000"/>
              </a:lnSpc>
              <a:spcBef>
                <a:spcPts val="600"/>
              </a:spcBef>
            </a:pPr>
            <a:r>
              <a:rPr lang="en-US" dirty="0"/>
              <a:t>Citizens Corps</a:t>
            </a:r>
          </a:p>
          <a:p>
            <a:pPr>
              <a:lnSpc>
                <a:spcPct val="120000"/>
              </a:lnSpc>
              <a:spcBef>
                <a:spcPts val="600"/>
              </a:spcBef>
            </a:pPr>
            <a:r>
              <a:rPr lang="en-US" dirty="0"/>
              <a:t>Faith-based organizations</a:t>
            </a:r>
          </a:p>
          <a:p>
            <a:pPr>
              <a:lnSpc>
                <a:spcPct val="120000"/>
              </a:lnSpc>
              <a:spcBef>
                <a:spcPts val="600"/>
              </a:spcBef>
            </a:pPr>
            <a:r>
              <a:rPr lang="en-US" dirty="0"/>
              <a:t>Extension Service</a:t>
            </a:r>
          </a:p>
          <a:p>
            <a:pPr>
              <a:lnSpc>
                <a:spcPct val="120000"/>
              </a:lnSpc>
              <a:spcBef>
                <a:spcPts val="600"/>
              </a:spcBef>
            </a:pPr>
            <a:r>
              <a:rPr lang="en-US" dirty="0"/>
              <a:t>Insurance companies</a:t>
            </a:r>
          </a:p>
          <a:p>
            <a:pPr>
              <a:lnSpc>
                <a:spcPct val="120000"/>
              </a:lnSpc>
              <a:spcBef>
                <a:spcPts val="600"/>
              </a:spcBef>
            </a:pPr>
            <a:r>
              <a:rPr lang="en-US" dirty="0"/>
              <a:t>Local businesses</a:t>
            </a:r>
          </a:p>
          <a:p>
            <a:pPr>
              <a:lnSpc>
                <a:spcPct val="120000"/>
              </a:lnSpc>
              <a:spcBef>
                <a:spcPts val="600"/>
              </a:spcBef>
            </a:pPr>
            <a:r>
              <a:rPr lang="en-US" dirty="0"/>
              <a:t>And more...</a:t>
            </a:r>
          </a:p>
        </p:txBody>
      </p:sp>
      <p:pic>
        <p:nvPicPr>
          <p:cNvPr id="24583" name="Picture 2" descr="American Red Cross"/>
          <p:cNvPicPr>
            <a:picLocks noChangeAspect="1" noChangeArrowheads="1"/>
          </p:cNvPicPr>
          <p:nvPr/>
        </p:nvPicPr>
        <p:blipFill>
          <a:blip r:embed="rId4"/>
          <a:srcRect/>
          <a:stretch>
            <a:fillRect/>
          </a:stretch>
        </p:blipFill>
        <p:spPr bwMode="auto">
          <a:xfrm>
            <a:off x="4803344" y="2964075"/>
            <a:ext cx="2493011" cy="752249"/>
          </a:xfrm>
          <a:prstGeom prst="rect">
            <a:avLst/>
          </a:prstGeom>
          <a:noFill/>
          <a:ln w="9525">
            <a:noFill/>
            <a:miter lim="800000"/>
            <a:headEnd/>
            <a:tailEnd/>
          </a:ln>
        </p:spPr>
      </p:pic>
      <p:pic>
        <p:nvPicPr>
          <p:cNvPr id="5" name="Picture 5" descr="CERT logo.gif">
            <a:extLst>
              <a:ext uri="{FF2B5EF4-FFF2-40B4-BE49-F238E27FC236}">
                <a16:creationId xmlns:a16="http://schemas.microsoft.com/office/drawing/2014/main" id="{26433315-AAFD-4F22-9A9F-B2FA48605943}"/>
              </a:ext>
            </a:extLst>
          </p:cNvPr>
          <p:cNvPicPr>
            <a:picLocks noChangeAspect="1"/>
          </p:cNvPicPr>
          <p:nvPr/>
        </p:nvPicPr>
        <p:blipFill>
          <a:blip r:embed="rId5"/>
          <a:stretch>
            <a:fillRect/>
          </a:stretch>
        </p:blipFill>
        <p:spPr>
          <a:xfrm>
            <a:off x="4803344" y="3961913"/>
            <a:ext cx="1914019" cy="1100917"/>
          </a:xfrm>
          <a:prstGeom prst="rect">
            <a:avLst/>
          </a:prstGeom>
        </p:spPr>
      </p:pic>
      <p:pic>
        <p:nvPicPr>
          <p:cNvPr id="9" name="Picture 9" descr="usda.png">
            <a:extLst>
              <a:ext uri="{FF2B5EF4-FFF2-40B4-BE49-F238E27FC236}">
                <a16:creationId xmlns:a16="http://schemas.microsoft.com/office/drawing/2014/main" id="{ACC3343C-CADE-4685-8037-ABE2F6CA7F54}"/>
              </a:ext>
            </a:extLst>
          </p:cNvPr>
          <p:cNvPicPr>
            <a:picLocks noChangeAspect="1"/>
          </p:cNvPicPr>
          <p:nvPr/>
        </p:nvPicPr>
        <p:blipFill>
          <a:blip r:embed="rId6"/>
          <a:stretch>
            <a:fillRect/>
          </a:stretch>
        </p:blipFill>
        <p:spPr>
          <a:xfrm>
            <a:off x="4803345" y="5288692"/>
            <a:ext cx="1661050" cy="107534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3344" y="1550894"/>
            <a:ext cx="2165867" cy="121830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99132" y="1814282"/>
            <a:ext cx="2974975" cy="4572000"/>
            <a:chOff x="5194300" y="1600200"/>
            <a:chExt cx="2974975" cy="4572000"/>
          </a:xfrm>
        </p:grpSpPr>
        <p:pic>
          <p:nvPicPr>
            <p:cNvPr id="26628" name="Picture 4"/>
            <p:cNvPicPr>
              <a:picLocks noChangeAspect="1" noChangeArrowheads="1"/>
            </p:cNvPicPr>
            <p:nvPr/>
          </p:nvPicPr>
          <p:blipFill rotWithShape="1">
            <a:blip r:embed="rId4"/>
            <a:srcRect r="2967"/>
            <a:stretch/>
          </p:blipFill>
          <p:spPr bwMode="auto">
            <a:xfrm>
              <a:off x="5194300" y="1600200"/>
              <a:ext cx="2833787" cy="4343400"/>
            </a:xfrm>
            <a:prstGeom prst="rect">
              <a:avLst/>
            </a:prstGeom>
            <a:noFill/>
            <a:ln w="9525">
              <a:noFill/>
              <a:miter lim="800000"/>
              <a:headEnd/>
              <a:tailEnd/>
            </a:ln>
            <a:effectLst/>
          </p:spPr>
        </p:pic>
        <p:sp>
          <p:nvSpPr>
            <p:cNvPr id="26629" name="Rectangle 5"/>
            <p:cNvSpPr>
              <a:spLocks noChangeArrowheads="1"/>
            </p:cNvSpPr>
            <p:nvPr/>
          </p:nvSpPr>
          <p:spPr bwMode="auto">
            <a:xfrm>
              <a:off x="6858000" y="5805487"/>
              <a:ext cx="1311275" cy="366713"/>
            </a:xfrm>
            <a:prstGeom prst="rect">
              <a:avLst/>
            </a:prstGeom>
            <a:noFill/>
            <a:ln w="9525">
              <a:noFill/>
              <a:miter lim="800000"/>
              <a:headEnd/>
              <a:tailEnd/>
            </a:ln>
            <a:effectLst/>
          </p:spPr>
          <p:txBody>
            <a:bodyPr wrap="none" anchor="ctr">
              <a:spAutoFit/>
            </a:bodyPr>
            <a:lstStyle/>
            <a:p>
              <a:r>
                <a:rPr lang="en-US" sz="1000" dirty="0"/>
                <a:t>FEMA/ Mark Wolfe</a:t>
              </a:r>
              <a:r>
                <a:rPr lang="en-US" dirty="0"/>
                <a:t> </a:t>
              </a:r>
            </a:p>
          </p:txBody>
        </p:sp>
      </p:grpSp>
      <p:sp>
        <p:nvSpPr>
          <p:cNvPr id="2" name="Title 1"/>
          <p:cNvSpPr>
            <a:spLocks noGrp="1"/>
          </p:cNvSpPr>
          <p:nvPr>
            <p:ph type="title"/>
          </p:nvPr>
        </p:nvSpPr>
        <p:spPr/>
        <p:txBody>
          <a:bodyPr/>
          <a:lstStyle/>
          <a:p>
            <a:r>
              <a:rPr lang="en-US" dirty="0"/>
              <a:t>Are You Ready?</a:t>
            </a:r>
          </a:p>
        </p:txBody>
      </p:sp>
      <p:sp>
        <p:nvSpPr>
          <p:cNvPr id="3" name="Content Placeholder 2"/>
          <p:cNvSpPr>
            <a:spLocks noGrp="1"/>
          </p:cNvSpPr>
          <p:nvPr>
            <p:ph idx="1"/>
          </p:nvPr>
        </p:nvSpPr>
        <p:spPr>
          <a:xfrm>
            <a:off x="609601" y="1814282"/>
            <a:ext cx="3307491" cy="4257022"/>
          </a:xfrm>
        </p:spPr>
        <p:txBody>
          <a:bodyPr/>
          <a:lstStyle/>
          <a:p>
            <a:r>
              <a:rPr lang="en-US" dirty="0"/>
              <a:t>Get a kit</a:t>
            </a:r>
          </a:p>
          <a:p>
            <a:r>
              <a:rPr lang="en-US" dirty="0"/>
              <a:t>Make a plan</a:t>
            </a:r>
          </a:p>
          <a:p>
            <a:r>
              <a:rPr lang="en-US" dirty="0"/>
              <a:t>Be informed</a:t>
            </a:r>
          </a:p>
          <a:p>
            <a:r>
              <a:rPr lang="en-US" dirty="0"/>
              <a:t>Get involved</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DEN Theme">
  <a:themeElements>
    <a:clrScheme name="Custom 1">
      <a:dk1>
        <a:srgbClr val="0A324C"/>
      </a:dk1>
      <a:lt1>
        <a:srgbClr val="FFFFFF"/>
      </a:lt1>
      <a:dk2>
        <a:srgbClr val="0A324C"/>
      </a:dk2>
      <a:lt2>
        <a:srgbClr val="FFFFFF"/>
      </a:lt2>
      <a:accent1>
        <a:srgbClr val="1D86CD"/>
      </a:accent1>
      <a:accent2>
        <a:srgbClr val="732E9A"/>
      </a:accent2>
      <a:accent3>
        <a:srgbClr val="B50B1B"/>
      </a:accent3>
      <a:accent4>
        <a:srgbClr val="FFFFFF"/>
      </a:accent4>
      <a:accent5>
        <a:srgbClr val="55992B"/>
      </a:accent5>
      <a:accent6>
        <a:srgbClr val="2C9C89"/>
      </a:accent6>
      <a:hlink>
        <a:srgbClr val="FFFFFF"/>
      </a:hlink>
      <a:folHlink>
        <a:srgbClr val="FFFF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EN Theme" id="{CB604E19-6E3E-449A-9033-55CD488BC2EE}" vid="{C5DC2443-E750-4F94-96EC-DC03493B4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latedTopics xmlns="c1130f45-4118-43f0-8a4e-b93bc5f02cd3"/>
    <Contributors xmlns="c1130f45-4118-43f0-8a4e-b93bc5f02cd3">
      <UserInfo>
        <DisplayName/>
        <AccountId xsi:nil="true"/>
        <AccountType/>
      </UserInfo>
    </Contributors>
    <Description xmlns="c1130f45-4118-43f0-8a4e-b93bc5f02c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DEN Site Documents" ma:contentTypeID="0x0101005DADAEE7E350E241B9B8B2F75E99DD1200CD12D6BD3E8549458B6622CDA2719414" ma:contentTypeVersion="2" ma:contentTypeDescription="" ma:contentTypeScope="" ma:versionID="65210a93066c4d82e781bca0c72a557a">
  <xsd:schema xmlns:xsd="http://www.w3.org/2001/XMLSchema" xmlns:p="http://schemas.microsoft.com/office/2006/metadata/properties" xmlns:ns2="c1130f45-4118-43f0-8a4e-b93bc5f02cd3" targetNamespace="http://schemas.microsoft.com/office/2006/metadata/properties" ma:root="true" ma:fieldsID="d65d898fe37d93f6f081b35fae088380" ns2:_="">
    <xsd:import namespace="c1130f45-4118-43f0-8a4e-b93bc5f02cd3"/>
    <xsd:element name="properties">
      <xsd:complexType>
        <xsd:sequence>
          <xsd:element name="documentManagement">
            <xsd:complexType>
              <xsd:all>
                <xsd:element ref="ns2:RelatedTopics" minOccurs="0"/>
                <xsd:element ref="ns2:Description" minOccurs="0"/>
                <xsd:element ref="ns2:Contributors" minOccurs="0"/>
              </xsd:all>
            </xsd:complexType>
          </xsd:element>
        </xsd:sequence>
      </xsd:complexType>
    </xsd:element>
  </xsd:schema>
  <xsd:schema xmlns:xsd="http://www.w3.org/2001/XMLSchema" xmlns:dms="http://schemas.microsoft.com/office/2006/documentManagement/types" targetNamespace="c1130f45-4118-43f0-8a4e-b93bc5f02cd3" elementFormDefault="qualified">
    <xsd:import namespace="http://schemas.microsoft.com/office/2006/documentManagement/types"/>
    <xsd:element name="RelatedTopics" ma:index="8" nillable="true" ma:displayName="Related Topics" ma:list="{7e0180fb-c6c8-40e0-93e0-6a54e82af078}" ma:internalName="RelatedTopics" ma:showField="Title" ma:web="5f789035-bc5a-4c42-952e-1a83ad429c33">
      <xsd:complexType>
        <xsd:complexContent>
          <xsd:extension base="dms:MultiChoiceLookup">
            <xsd:sequence>
              <xsd:element name="Value" type="dms:Lookup" maxOccurs="unbounded" minOccurs="0" nillable="true"/>
            </xsd:sequence>
          </xsd:extension>
        </xsd:complexContent>
      </xsd:complexType>
    </xsd:element>
    <xsd:element name="Description" ma:index="9" nillable="true" ma:displayName="Description" ma:internalName="Description">
      <xsd:simpleType>
        <xsd:restriction base="dms:Note"/>
      </xsd:simpleType>
    </xsd:element>
    <xsd:element name="Contributors" ma:index="11" nillable="true" ma:displayName="Contributors" ma:list="UserInfo" ma:internalName="Contributors"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07AC27-A3C8-4132-9C2A-700E9CB993B3}">
  <ds:schemaRefs>
    <ds:schemaRef ds:uri="http://schemas.openxmlformats.org/package/2006/metadata/core-properties"/>
    <ds:schemaRef ds:uri="http://www.w3.org/XML/1998/namespace"/>
    <ds:schemaRef ds:uri="http://purl.org/dc/terms/"/>
    <ds:schemaRef ds:uri="http://schemas.microsoft.com/office/2006/documentManagement/types"/>
    <ds:schemaRef ds:uri="c1130f45-4118-43f0-8a4e-b93bc5f02cd3"/>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0051BCA-238E-4BB0-A7B8-5CCB88CF4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30f45-4118-43f0-8a4e-b93bc5f02cd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2D340FD-827A-463F-BE4D-8D17078D49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107</Words>
  <Application>Microsoft Office PowerPoint</Application>
  <PresentationFormat>On-screen Show (4:3)</PresentationFormat>
  <Paragraphs>50</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ＭＳ Ｐゴシック</vt:lpstr>
      <vt:lpstr>Arial</vt:lpstr>
      <vt:lpstr>Avenir Book</vt:lpstr>
      <vt:lpstr>Calibri</vt:lpstr>
      <vt:lpstr>Calisto MT (Body)</vt:lpstr>
      <vt:lpstr>Times New Roman</vt:lpstr>
      <vt:lpstr>Wingdings</vt:lpstr>
      <vt:lpstr>EDEN Theme</vt:lpstr>
      <vt:lpstr>Family Preparedness</vt:lpstr>
      <vt:lpstr>PowerPoint Presentation</vt:lpstr>
      <vt:lpstr>Why Prepare?</vt:lpstr>
      <vt:lpstr>Benefits to Being Prepared</vt:lpstr>
      <vt:lpstr>The Need is Real</vt:lpstr>
      <vt:lpstr>Resources To Help You Plan</vt:lpstr>
      <vt:lpstr>Are You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Preparedness</dc:title>
  <cp:lastModifiedBy>Koch, Becky</cp:lastModifiedBy>
  <cp:revision>2</cp:revision>
  <dcterms:modified xsi:type="dcterms:W3CDTF">2017-10-07T01:36:13Z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0x0101005DADAEE7E350E241B9B8B2F75E99DD1200CD12D6BD3E8549458B6622CDA2719414</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